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9"/>
  </p:notesMasterIdLst>
  <p:sldIdLst>
    <p:sldId id="256" r:id="rId5"/>
    <p:sldId id="258" r:id="rId6"/>
    <p:sldId id="2147482422" r:id="rId7"/>
    <p:sldId id="2147482424" r:id="rId8"/>
    <p:sldId id="2147482461" r:id="rId9"/>
    <p:sldId id="2147482423" r:id="rId10"/>
    <p:sldId id="2147482466" r:id="rId11"/>
    <p:sldId id="2147482467" r:id="rId12"/>
    <p:sldId id="2147482457" r:id="rId13"/>
    <p:sldId id="269" r:id="rId14"/>
    <p:sldId id="275" r:id="rId15"/>
    <p:sldId id="261" r:id="rId16"/>
    <p:sldId id="266" r:id="rId17"/>
    <p:sldId id="2147482465" r:id="rId18"/>
    <p:sldId id="10333" r:id="rId19"/>
    <p:sldId id="2147482462" r:id="rId20"/>
    <p:sldId id="2147482419" r:id="rId21"/>
    <p:sldId id="2147482463" r:id="rId22"/>
    <p:sldId id="9778" r:id="rId23"/>
    <p:sldId id="2147482464" r:id="rId24"/>
    <p:sldId id="2146849907" r:id="rId25"/>
    <p:sldId id="2147482450" r:id="rId26"/>
    <p:sldId id="2147482441" r:id="rId27"/>
    <p:sldId id="271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Section par défaut" id="{5EBC36DB-B10E-4C41-82AF-0E6AE899FFD6}">
          <p14:sldIdLst>
            <p14:sldId id="256"/>
            <p14:sldId id="258"/>
            <p14:sldId id="2147482422"/>
            <p14:sldId id="2147482424"/>
          </p14:sldIdLst>
        </p14:section>
        <p14:section name="CBS" id="{B0F962F6-0723-4CD6-B0C9-DFE1D9323892}">
          <p14:sldIdLst>
            <p14:sldId id="2147482461"/>
            <p14:sldId id="2147482423"/>
            <p14:sldId id="2147482466"/>
            <p14:sldId id="2147482467"/>
            <p14:sldId id="2147482457"/>
            <p14:sldId id="269"/>
            <p14:sldId id="275"/>
            <p14:sldId id="261"/>
            <p14:sldId id="266"/>
          </p14:sldIdLst>
        </p14:section>
        <p14:section name="Implementation" id="{7C3B2C10-3ADC-47FC-A274-6EEE3CB82785}">
          <p14:sldIdLst>
            <p14:sldId id="2147482465"/>
            <p14:sldId id="10333"/>
          </p14:sldIdLst>
        </p14:section>
        <p14:section name="Business Intelligence" id="{BD9A1B6A-DF42-4B81-B413-0C0BE57D3A5B}">
          <p14:sldIdLst>
            <p14:sldId id="2147482462"/>
            <p14:sldId id="2147482419"/>
          </p14:sldIdLst>
        </p14:section>
        <p14:section name="Control Tower" id="{D0224B94-480B-429E-9D38-10AB35BC278D}">
          <p14:sldIdLst>
            <p14:sldId id="2147482463"/>
            <p14:sldId id="9778"/>
          </p14:sldIdLst>
        </p14:section>
        <p14:section name="Digital Transformation" id="{C0D28358-B662-4CFB-B565-6E2A85BB28AE}">
          <p14:sldIdLst>
            <p14:sldId id="2147482464"/>
            <p14:sldId id="2146849907"/>
            <p14:sldId id="2147482450"/>
            <p14:sldId id="2147482441"/>
          </p14:sldIdLst>
        </p14:section>
        <p14:section name="END" id="{AB05E567-79C7-4A3F-9BD6-E01238020DEA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D49"/>
    <a:srgbClr val="2C5E9B"/>
    <a:srgbClr val="F1F1F1"/>
    <a:srgbClr val="E6E6E6"/>
    <a:srgbClr val="8CB2DF"/>
    <a:srgbClr val="183667"/>
    <a:srgbClr val="33CCCC"/>
    <a:srgbClr val="3A75C4"/>
    <a:srgbClr val="7D7D7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D7FC0-C4C3-4E62-BB94-FAA1C17D295B}" v="227" dt="2024-03-25T19:58:38.02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rgbClr val="CACBCE"/>
          </a:solidFill>
        </a:fill>
      </a:tcStyle>
    </a:wholeTbl>
    <a:band2H>
      <a:tcTxStyle/>
      <a:tcStyle>
        <a:tcBdr/>
        <a:fill>
          <a:solidFill>
            <a:srgbClr val="E6E7E8"/>
          </a:solidFill>
        </a:fill>
      </a:tcStyle>
    </a:band2H>
    <a:firstCol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381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381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rgbClr val="CBCDD9"/>
          </a:solidFill>
        </a:fill>
      </a:tcStyle>
    </a:wholeTbl>
    <a:band2H>
      <a:tcTxStyle/>
      <a:tcStyle>
        <a:tcBdr/>
        <a:fill>
          <a:solidFill>
            <a:srgbClr val="E7E8ED"/>
          </a:solidFill>
        </a:fill>
      </a:tcStyle>
    </a:band2H>
    <a:firstCol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381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381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rgbClr val="E7F0F5"/>
          </a:solidFill>
        </a:fill>
      </a:tcStyle>
    </a:wholeTbl>
    <a:band2H>
      <a:tcTxStyle/>
      <a:tcStyle>
        <a:tcBdr/>
        <a:fill>
          <a:solidFill>
            <a:srgbClr val="F4F7FA"/>
          </a:solidFill>
        </a:fill>
      </a:tcStyle>
    </a:band2H>
    <a:firstCol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381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381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808080"/>
          </a:solidFill>
        </a:fill>
      </a:tcStyle>
    </a:band2H>
    <a:firstCol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/>
          </a:solidFill>
        </a:fill>
      </a:tcStyle>
    </a:lastRow>
    <a:firstRow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381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381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rgbClr val="80808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rgbClr val="808080">
              <a:alpha val="20000"/>
            </a:srgbClr>
          </a:solidFill>
        </a:fill>
      </a:tcStyle>
    </a:firstCol>
    <a:lastRow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50800" cap="flat">
              <a:solidFill>
                <a:srgbClr val="808080"/>
              </a:solidFill>
              <a:prstDash val="solid"/>
              <a:round/>
            </a:ln>
          </a:top>
          <a:bottom>
            <a:ln w="127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808080"/>
        </a:fontRef>
        <a:srgbClr val="808080"/>
      </a:tcTxStyle>
      <a:tcStyle>
        <a:tcBdr>
          <a:left>
            <a:ln w="12700" cap="flat">
              <a:solidFill>
                <a:srgbClr val="808080"/>
              </a:solidFill>
              <a:prstDash val="solid"/>
              <a:round/>
            </a:ln>
          </a:left>
          <a:right>
            <a:ln w="12700" cap="flat">
              <a:solidFill>
                <a:srgbClr val="808080"/>
              </a:solidFill>
              <a:prstDash val="solid"/>
              <a:round/>
            </a:ln>
          </a:right>
          <a:top>
            <a:ln w="12700" cap="flat">
              <a:solidFill>
                <a:srgbClr val="808080"/>
              </a:solidFill>
              <a:prstDash val="solid"/>
              <a:round/>
            </a:ln>
          </a:top>
          <a:bottom>
            <a:ln w="25400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808080"/>
              </a:solidFill>
              <a:prstDash val="solid"/>
              <a:round/>
            </a:ln>
          </a:insideH>
          <a:insideV>
            <a:ln w="12700" cap="flat">
              <a:solidFill>
                <a:srgbClr val="80808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96" autoAdjust="0"/>
  </p:normalViewPr>
  <p:slideViewPr>
    <p:cSldViewPr snapToGrid="0">
      <p:cViewPr varScale="1">
        <p:scale>
          <a:sx n="101" d="100"/>
          <a:sy n="101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35472028379945"/>
          <c:y val="6.0724863605112082E-2"/>
          <c:w val="0.43179109675130084"/>
          <c:h val="0.56927475615818657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70-4879-A3A3-F5664C0AD7C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70-4879-A3A3-F5664C0AD7C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070-4879-A3A3-F5664C0AD7C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070-4879-A3A3-F5664C0AD7C6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070-4879-A3A3-F5664C0AD7C6}"/>
              </c:ext>
            </c:extLst>
          </c:dPt>
          <c:dLbls>
            <c:dLbl>
              <c:idx val="0"/>
              <c:layout>
                <c:manualLayout>
                  <c:x val="8.4661634002867539E-2"/>
                  <c:y val="-8.59320778937071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070-4879-A3A3-F5664C0AD7C6}"/>
                </c:ext>
              </c:extLst>
            </c:dLbl>
            <c:dLbl>
              <c:idx val="1"/>
              <c:layout>
                <c:manualLayout>
                  <c:x val="5.6441089335245075E-2"/>
                  <c:y val="6.54720593475864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70-4879-A3A3-F5664C0AD7C6}"/>
                </c:ext>
              </c:extLst>
            </c:dLbl>
            <c:dLbl>
              <c:idx val="2"/>
              <c:layout>
                <c:manualLayout>
                  <c:x val="-5.9968657418697897E-2"/>
                  <c:y val="9.82080890213795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070-4879-A3A3-F5664C0AD7C6}"/>
                </c:ext>
              </c:extLst>
            </c:dLbl>
            <c:dLbl>
              <c:idx val="3"/>
              <c:layout>
                <c:manualLayout>
                  <c:x val="-8.1134065919414786E-2"/>
                  <c:y val="-2.04600185461208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070-4879-A3A3-F5664C0AD7C6}"/>
                </c:ext>
              </c:extLst>
            </c:dLbl>
            <c:dLbl>
              <c:idx val="4"/>
              <c:layout>
                <c:manualLayout>
                  <c:x val="-0.1066286353772877"/>
                  <c:y val="-9.54515031169467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070-4879-A3A3-F5664C0AD7C6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Feuil1!$C$2:$C$6</c:f>
              <c:strCache>
                <c:ptCount val="5"/>
                <c:pt idx="0">
                  <c:v>35% PRODUCTION</c:v>
                </c:pt>
                <c:pt idx="1">
                  <c:v>25% IN PROGRESS</c:v>
                </c:pt>
                <c:pt idx="2">
                  <c:v>15% TO START</c:v>
                </c:pt>
                <c:pt idx="3">
                  <c:v>14% PENDING</c:v>
                </c:pt>
                <c:pt idx="4">
                  <c:v>11% NO GO</c:v>
                </c:pt>
              </c:strCache>
            </c:strRef>
          </c:cat>
          <c:val>
            <c:numRef>
              <c:f>Feuil1!$B$2:$B$6</c:f>
              <c:numCache>
                <c:formatCode>0%</c:formatCode>
                <c:ptCount val="5"/>
                <c:pt idx="0">
                  <c:v>0.35</c:v>
                </c:pt>
                <c:pt idx="1">
                  <c:v>0.25</c:v>
                </c:pt>
                <c:pt idx="2">
                  <c:v>0.15</c:v>
                </c:pt>
                <c:pt idx="3">
                  <c:v>0.14000000000000001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070-4879-A3A3-F5664C0AD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149922181504036"/>
          <c:y val="0.3564569213836975"/>
          <c:w val="0.25700124403399338"/>
          <c:h val="0.43330647666893107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BUSINESS REPARTITION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F5-4EB4-A5F8-0E57D67EAEBE}"/>
              </c:ext>
            </c:extLst>
          </c:dPt>
          <c:dPt>
            <c:idx val="1"/>
            <c:bubble3D val="0"/>
            <c:explosion val="1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1F5-4EB4-A5F8-0E57D67EAEBE}"/>
              </c:ext>
            </c:extLst>
          </c:dPt>
          <c:dPt>
            <c:idx val="2"/>
            <c:bubble3D val="0"/>
            <c:explosion val="11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F5-4EB4-A5F8-0E57D67EAEBE}"/>
              </c:ext>
            </c:extLst>
          </c:dPt>
          <c:dPt>
            <c:idx val="3"/>
            <c:bubble3D val="0"/>
            <c:explosion val="1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1F5-4EB4-A5F8-0E57D67EAEBE}"/>
              </c:ext>
            </c:extLst>
          </c:dPt>
          <c:dLbls>
            <c:dLbl>
              <c:idx val="0"/>
              <c:layout>
                <c:manualLayout>
                  <c:x val="2.7766663824409739E-2"/>
                  <c:y val="0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1F5-4EB4-A5F8-0E57D67EAEBE}"/>
                </c:ext>
              </c:extLst>
            </c:dLbl>
            <c:dLbl>
              <c:idx val="1"/>
              <c:layout>
                <c:manualLayout>
                  <c:x val="-4.3633328866929624E-2"/>
                  <c:y val="1.337567207486163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1F5-4EB4-A5F8-0E57D67EAEBE}"/>
                </c:ext>
              </c:extLst>
            </c:dLbl>
            <c:dLbl>
              <c:idx val="2"/>
              <c:layout>
                <c:manualLayout>
                  <c:x val="-2.7766663824409739E-2"/>
                  <c:y val="-6.6878360374308179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1F5-4EB4-A5F8-0E57D67EAEBE}"/>
                </c:ext>
              </c:extLst>
            </c:dLbl>
            <c:dLbl>
              <c:idx val="3"/>
              <c:layout>
                <c:manualLayout>
                  <c:x val="1.9833331303149813E-2"/>
                  <c:y val="-2.006350811229245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1F5-4EB4-A5F8-0E57D67EAEBE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Feuil1!$A$2:$A$5</c:f>
              <c:strCache>
                <c:ptCount val="4"/>
                <c:pt idx="0">
                  <c:v>FO</c:v>
                </c:pt>
                <c:pt idx="1">
                  <c:v>MO</c:v>
                </c:pt>
                <c:pt idx="2">
                  <c:v>FI</c:v>
                </c:pt>
                <c:pt idx="3">
                  <c:v>BO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57</c:v>
                </c:pt>
                <c:pt idx="1">
                  <c:v>23</c:v>
                </c:pt>
                <c:pt idx="2">
                  <c:v>14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F5-4EB4-A5F8-0E57D67EA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683142538223469"/>
          <c:y val="0.77657605942292018"/>
          <c:w val="0.48854403864411244"/>
          <c:h val="8.38450065129086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Futura Bk B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0" name="Shape 4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Gap vs Budget :  Aero : + 1 Julien Legrand + 0,4 Sandra </a:t>
            </a:r>
            <a:r>
              <a:rPr lang="fr-FR" err="1"/>
              <a:t>Franzino</a:t>
            </a:r>
            <a:r>
              <a:rPr lang="fr-FR"/>
              <a:t>   /  DCM : + 1 Thomas Quintin + 1 Cleo </a:t>
            </a:r>
            <a:r>
              <a:rPr lang="fr-FR" err="1"/>
              <a:t>Dapre</a:t>
            </a:r>
            <a:r>
              <a:rPr lang="fr-FR"/>
              <a:t> Alt marketing digital /  Outremer : Prolongation JM Dautel /  Grand comptes : Attente départ Louisiane Romieu </a:t>
            </a:r>
          </a:p>
          <a:p>
            <a:endParaRPr lang="fr-FR"/>
          </a:p>
          <a:p>
            <a:r>
              <a:rPr lang="fr-FR"/>
              <a:t>OPEN SPACE ORGANIZATION</a:t>
            </a:r>
          </a:p>
          <a:p>
            <a:r>
              <a:rPr lang="fr-FR"/>
              <a:t>Situation : </a:t>
            </a:r>
          </a:p>
          <a:p>
            <a:r>
              <a:rPr lang="fr-FR"/>
              <a:t>+3 FTE (BRS inclusion) </a:t>
            </a:r>
            <a:r>
              <a:rPr lang="fr-FR">
                <a:sym typeface="Wingdings" panose="05000000000000000000" pitchFamily="2" charset="2"/>
              </a:rPr>
              <a:t> Juniors, </a:t>
            </a:r>
            <a:r>
              <a:rPr lang="fr-FR" err="1">
                <a:sym typeface="Wingdings" panose="05000000000000000000" pitchFamily="2" charset="2"/>
              </a:rPr>
              <a:t>closer</a:t>
            </a:r>
            <a:r>
              <a:rPr lang="fr-FR">
                <a:sym typeface="Wingdings" panose="05000000000000000000" pitchFamily="2" charset="2"/>
              </a:rPr>
              <a:t> to Managers</a:t>
            </a:r>
            <a:endParaRPr lang="fr-FR"/>
          </a:p>
          <a:p>
            <a:endParaRPr lang="fr-FR"/>
          </a:p>
          <a:p>
            <a:r>
              <a:rPr lang="fr-FR"/>
              <a:t>Challenge : </a:t>
            </a:r>
          </a:p>
          <a:p>
            <a:r>
              <a:rPr lang="fr-FR"/>
              <a:t>Group and </a:t>
            </a:r>
            <a:r>
              <a:rPr lang="fr-FR" err="1"/>
              <a:t>reorganize</a:t>
            </a:r>
            <a:r>
              <a:rPr lang="fr-FR"/>
              <a:t> by </a:t>
            </a:r>
            <a:r>
              <a:rPr lang="fr-FR" err="1"/>
              <a:t>stream</a:t>
            </a:r>
            <a:endParaRPr lang="fr-FR"/>
          </a:p>
          <a:p>
            <a:r>
              <a:rPr lang="fr-FR" err="1"/>
              <a:t>Relocate</a:t>
            </a:r>
            <a:r>
              <a:rPr lang="fr-FR"/>
              <a:t> non-I&amp;S people (</a:t>
            </a:r>
            <a:r>
              <a:rPr lang="fr-FR" err="1"/>
              <a:t>landfreight</a:t>
            </a:r>
            <a:r>
              <a:rPr lang="fr-FR"/>
              <a:t> : 3 FTE / Airbus </a:t>
            </a:r>
            <a:r>
              <a:rPr lang="fr-FR" err="1"/>
              <a:t>Contract</a:t>
            </a:r>
            <a:r>
              <a:rPr lang="fr-FR"/>
              <a:t> </a:t>
            </a:r>
            <a:r>
              <a:rPr lang="fr-FR" err="1"/>
              <a:t>mgt</a:t>
            </a:r>
            <a:r>
              <a:rPr lang="fr-FR"/>
              <a:t> : 1 FTE)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DBC4AD-A02A-46E6-9451-1571AD235B2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34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BRAINWARE &gt;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78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BRAINWARE &gt;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68A3C-C721-2541-B533-A9FB557E3CD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331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P44 : </a:t>
            </a:r>
            <a:r>
              <a:rPr lang="fr-FR" dirty="0" err="1"/>
              <a:t>Tracking</a:t>
            </a:r>
            <a:r>
              <a:rPr lang="fr-FR" dirty="0"/>
              <a:t> air/</a:t>
            </a:r>
            <a:r>
              <a:rPr lang="fr-FR" dirty="0" err="1"/>
              <a:t>sea</a:t>
            </a:r>
            <a:r>
              <a:rPr lang="fr-FR" dirty="0"/>
              <a:t> au container ou LTA</a:t>
            </a:r>
          </a:p>
          <a:p>
            <a:r>
              <a:rPr lang="fr-FR" dirty="0"/>
              <a:t>WAKEO : </a:t>
            </a:r>
            <a:r>
              <a:rPr lang="fr-FR" dirty="0" err="1"/>
              <a:t>tracking</a:t>
            </a:r>
            <a:r>
              <a:rPr lang="fr-FR" dirty="0"/>
              <a:t> Container</a:t>
            </a:r>
          </a:p>
          <a:p>
            <a:r>
              <a:rPr lang="fr-FR" dirty="0"/>
              <a:t>WINDDLE : PO MGT</a:t>
            </a:r>
          </a:p>
          <a:p>
            <a:r>
              <a:rPr lang="fr-FR" dirty="0"/>
              <a:t>TNP : </a:t>
            </a:r>
            <a:r>
              <a:rPr lang="fr-FR" dirty="0" err="1"/>
              <a:t>predictive</a:t>
            </a:r>
            <a:endParaRPr lang="fr-FR" dirty="0"/>
          </a:p>
          <a:p>
            <a:r>
              <a:rPr lang="fr-FR" dirty="0"/>
              <a:t>QUOTE ME : Online Quotation </a:t>
            </a:r>
          </a:p>
          <a:p>
            <a:r>
              <a:rPr lang="fr-FR" dirty="0"/>
              <a:t>LOUXOR : Etiquetage </a:t>
            </a:r>
          </a:p>
        </p:txBody>
      </p:sp>
    </p:spTree>
    <p:extLst>
      <p:ext uri="{BB962C8B-B14F-4D97-AF65-F5344CB8AC3E}">
        <p14:creationId xmlns:p14="http://schemas.microsoft.com/office/powerpoint/2010/main" val="206455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CW1 Country started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France (</a:t>
            </a:r>
            <a:r>
              <a:rPr lang="fr-FR" dirty="0" err="1"/>
              <a:t>sea</a:t>
            </a:r>
            <a:r>
              <a:rPr lang="fr-FR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Hungary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Portugal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Poland</a:t>
            </a:r>
            <a:endParaRPr lang="fr-FR" dirty="0">
              <a:solidFill>
                <a:sysClr val="windowText" lastClr="000000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D5937"/>
                </a:solidFill>
                <a:effectLst/>
              </a:rPr>
              <a:t>Ireland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Spain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CD5937"/>
                </a:solidFill>
                <a:effectLst/>
              </a:rPr>
              <a:t>Czech</a:t>
            </a:r>
            <a:r>
              <a:rPr lang="fr-FR" dirty="0">
                <a:solidFill>
                  <a:srgbClr val="CD5937"/>
                </a:solidFill>
                <a:effectLst/>
              </a:rPr>
              <a:t> Republic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Norway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D5937"/>
                </a:solidFill>
                <a:effectLst/>
              </a:rPr>
              <a:t>Romania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Belgium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Switzerland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4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5D9B1-ACCA-4F35-BB93-042AC675435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687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5D9B1-ACCA-4F35-BB93-042AC675435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349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5D9B1-ACCA-4F35-BB93-042AC675435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51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77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5D9B1-ACCA-4F35-BB93-042AC675435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926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738EB-4805-4FEA-8995-7165544033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4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5D9B1-ACCA-4F35-BB93-042AC675435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50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www.linkedin.com/company/bollore-logistics" TargetMode="External"/><Relationship Id="rId18" Type="http://schemas.openxmlformats.org/officeDocument/2006/relationships/image" Target="../media/image28.svg"/><Relationship Id="rId3" Type="http://schemas.openxmlformats.org/officeDocument/2006/relationships/image" Target="../media/image20.png"/><Relationship Id="rId7" Type="http://schemas.openxmlformats.org/officeDocument/2006/relationships/hyperlink" Target="https://www.instagram.com/bollore_logistics/" TargetMode="External"/><Relationship Id="rId12" Type="http://schemas.openxmlformats.org/officeDocument/2006/relationships/image" Target="../media/image24.svg"/><Relationship Id="rId17" Type="http://schemas.openxmlformats.org/officeDocument/2006/relationships/image" Target="../media/image27.png"/><Relationship Id="rId2" Type="http://schemas.openxmlformats.org/officeDocument/2006/relationships/image" Target="../media/image19.jpeg"/><Relationship Id="rId16" Type="http://schemas.openxmlformats.org/officeDocument/2006/relationships/hyperlink" Target="https://www.dailymotion.com/bollore_logistics" TargetMode="External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26.svg"/><Relationship Id="rId10" Type="http://schemas.openxmlformats.org/officeDocument/2006/relationships/hyperlink" Target="https://www.youtube.com/user/LogisticsImagination" TargetMode="External"/><Relationship Id="rId4" Type="http://schemas.openxmlformats.org/officeDocument/2006/relationships/hyperlink" Target="https://twitter.com/bollorelog" TargetMode="External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LogisticsImagination" TargetMode="External"/><Relationship Id="rId3" Type="http://schemas.openxmlformats.org/officeDocument/2006/relationships/hyperlink" Target="https://twitter.com/bollorelog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www.bollore-logistics.com/e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bollore_logistics/" TargetMode="External"/><Relationship Id="rId5" Type="http://schemas.openxmlformats.org/officeDocument/2006/relationships/image" Target="../media/image33.png"/><Relationship Id="rId10" Type="http://schemas.openxmlformats.org/officeDocument/2006/relationships/hyperlink" Target="https://www.dailymotion.com/bollore_logistics" TargetMode="External"/><Relationship Id="rId4" Type="http://schemas.openxmlformats.org/officeDocument/2006/relationships/hyperlink" Target="https://www.linkedin.com/company/bollore-logistics" TargetMode="External"/><Relationship Id="rId9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12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bollore-logistics" TargetMode="External"/><Relationship Id="rId7" Type="http://schemas.openxmlformats.org/officeDocument/2006/relationships/hyperlink" Target="https://twitter.com/bollorelog" TargetMode="External"/><Relationship Id="rId2" Type="http://schemas.openxmlformats.org/officeDocument/2006/relationships/hyperlink" Target="https://www.bollore-logistics.com/fr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ailymotion.com/bollore_logistics" TargetMode="External"/><Relationship Id="rId5" Type="http://schemas.openxmlformats.org/officeDocument/2006/relationships/hyperlink" Target="https://www.youtube.com/user/LogisticsImagination" TargetMode="External"/><Relationship Id="rId4" Type="http://schemas.openxmlformats.org/officeDocument/2006/relationships/hyperlink" Target="https://www.instagram.com/bollore_logistics/" TargetMode="Externa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bollore-logistics.com/en/Pages/Home.aspx" TargetMode="External"/><Relationship Id="rId4" Type="http://schemas.microsoft.com/office/2007/relationships/hdphoto" Target="../media/hdphoto3.wdp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0" y="6166980"/>
            <a:ext cx="12192000" cy="702596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grpSp>
        <p:nvGrpSpPr>
          <p:cNvPr id="19" name="Group"/>
          <p:cNvGrpSpPr/>
          <p:nvPr/>
        </p:nvGrpSpPr>
        <p:grpSpPr>
          <a:xfrm>
            <a:off x="9545318" y="8697"/>
            <a:ext cx="2574958" cy="768508"/>
            <a:chOff x="0" y="0"/>
            <a:chExt cx="2574956" cy="768508"/>
          </a:xfrm>
        </p:grpSpPr>
        <p:pic>
          <p:nvPicPr>
            <p:cNvPr id="17" name="Bollore_Logistics_RVB.png" descr="Bollore_Logistics_RVB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8122" y="0"/>
              <a:ext cx="1306835" cy="698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logoCEVAlogistics_QUADRI (1).png" descr="logoCEVAlogistics_QUADRI (1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6590"/>
              <a:ext cx="1408379" cy="681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" name="object 11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85848" y="1695231"/>
            <a:ext cx="8388872" cy="2010616"/>
          </a:xfrm>
          <a:prstGeom prst="rect">
            <a:avLst/>
          </a:prstGeom>
        </p:spPr>
        <p:txBody>
          <a:bodyPr lIns="0" tIns="0" rIns="0" bIns="0"/>
          <a:lstStyle>
            <a:lvl1pPr marR="2540" indent="8254">
              <a:lnSpc>
                <a:spcPct val="80000"/>
              </a:lnSpc>
              <a:spcBef>
                <a:spcPts val="0"/>
              </a:spcBef>
              <a:defRPr sz="5400" spc="100">
                <a:gradFill flip="none" rotWithShape="1">
                  <a:gsLst>
                    <a:gs pos="0">
                      <a:srgbClr val="5583C4"/>
                    </a:gs>
                    <a:gs pos="100000">
                      <a:srgbClr val="112E5D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CMA CGM GROUP LOGISTICS DIVISION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9661" y="5946833"/>
            <a:ext cx="231276" cy="2146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2" name="Image 5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511BC4A3-9222-F217-E574-63B560D304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3" t="33231" r="40022" b="45006"/>
          <a:stretch/>
        </p:blipFill>
        <p:spPr>
          <a:xfrm>
            <a:off x="245681" y="206819"/>
            <a:ext cx="1608993" cy="1029400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EC4AB5A0-4958-CBB1-71EB-B677B956E488}"/>
              </a:ext>
            </a:extLst>
          </p:cNvPr>
          <p:cNvSpPr txBox="1">
            <a:spLocks noGrp="1"/>
          </p:cNvSpPr>
          <p:nvPr>
            <p:ph type="body" sz="quarter" idx="33" hasCustomPrompt="1"/>
          </p:nvPr>
        </p:nvSpPr>
        <p:spPr>
          <a:xfrm>
            <a:off x="1854201" y="3394275"/>
            <a:ext cx="3072906" cy="478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1800">
                <a:solidFill>
                  <a:srgbClr val="80808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808080"/>
                </a:solidFill>
                <a:latin typeface="+mn-lt"/>
              </a:rPr>
              <a:t>PRESENTATION TITLE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E3BCB17F-DEF6-08FD-C203-6A57BCA3258A}"/>
              </a:ext>
            </a:extLst>
          </p:cNvPr>
          <p:cNvSpPr txBox="1">
            <a:spLocks noGrp="1"/>
          </p:cNvSpPr>
          <p:nvPr>
            <p:ph type="body" sz="quarter" idx="34" hasCustomPrompt="1"/>
          </p:nvPr>
        </p:nvSpPr>
        <p:spPr>
          <a:xfrm>
            <a:off x="1854201" y="3872275"/>
            <a:ext cx="3072906" cy="38013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>
                <a:solidFill>
                  <a:srgbClr val="80808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latin typeface="+mn-lt"/>
              </a:rPr>
              <a:t>Month 2024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>
              <a:solidFill>
                <a:srgbClr val="808080"/>
              </a:solidFill>
              <a:latin typeface="+mn-lt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2"/>
          </p:nvPr>
        </p:nvSpPr>
        <p:spPr>
          <a:xfrm>
            <a:off x="0" y="1621369"/>
            <a:ext cx="12192000" cy="4449233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083231" y="6316800"/>
            <a:ext cx="97979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cap="all">
                <a:solidFill>
                  <a:schemeClr val="accent4"/>
                </a:solidFill>
              </a:defRPr>
            </a:lvl1pPr>
          </a:lstStyle>
          <a:p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222400" y="6316800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b="1" cap="all">
                <a:solidFill>
                  <a:schemeClr val="accent4"/>
                </a:solidFill>
              </a:defRPr>
            </a:lvl1pPr>
          </a:lstStyle>
          <a:p>
            <a:endParaRPr lang="fr-FR">
              <a:solidFill>
                <a:srgbClr val="4E4F54"/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062991" y="6316800"/>
            <a:ext cx="3155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cap="all">
                <a:solidFill>
                  <a:schemeClr val="accent4"/>
                </a:solidFill>
              </a:defRPr>
            </a:lvl1pPr>
          </a:lstStyle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pic>
        <p:nvPicPr>
          <p:cNvPr id="11" name="Imag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9686" y="32"/>
            <a:ext cx="525065" cy="525065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fr-FR"/>
              <a:t>| CLIQUEZ ET MODIFIEZ LE TITRE |</a:t>
            </a:r>
          </a:p>
        </p:txBody>
      </p:sp>
    </p:spTree>
    <p:extLst>
      <p:ext uri="{BB962C8B-B14F-4D97-AF65-F5344CB8AC3E}">
        <p14:creationId xmlns:p14="http://schemas.microsoft.com/office/powerpoint/2010/main" val="312684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DAE8B42-5B19-4568-88D8-5909C7822E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12648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B293E7B7-2DA9-45BC-AD84-34BF9AA5A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30203" y="6316800"/>
            <a:ext cx="143278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cap="all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CAD07307-FF5C-4762-B0D3-82A5A9825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32495" y="6316800"/>
            <a:ext cx="399770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b="1" cap="all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84CAE777-A78C-4821-8551-8EEEF677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62991" y="6316800"/>
            <a:ext cx="3155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cap="all">
                <a:solidFill>
                  <a:schemeClr val="accent4"/>
                </a:solidFill>
              </a:defRPr>
            </a:lvl1pPr>
          </a:lstStyle>
          <a:p>
            <a:fld id="{59894E3C-CCE6-F242-84E3-BCBDD257A1E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94C7E9EC-5652-4E4D-821F-5CD996139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000" y="234655"/>
            <a:ext cx="11379200" cy="555452"/>
          </a:xfrm>
          <a:prstGeom prst="rect">
            <a:avLst/>
          </a:prstGeom>
        </p:spPr>
        <p:txBody>
          <a:bodyPr vert="horz" wrap="square" lIns="72000" tIns="0" rIns="90000" bIns="46800" rtlCol="0" anchor="t" anchorCtr="0">
            <a:spAutoFit/>
          </a:bodyPr>
          <a:lstStyle>
            <a:lvl1pPr>
              <a:defRPr sz="3200"/>
            </a:lvl1pPr>
          </a:lstStyle>
          <a:p>
            <a:r>
              <a:rPr lang="en-US" b="0">
                <a:solidFill>
                  <a:schemeClr val="accent4"/>
                </a:solidFill>
              </a:rPr>
              <a:t>|</a:t>
            </a:r>
            <a:r>
              <a:rPr lang="en-US"/>
              <a:t> </a:t>
            </a:r>
            <a:r>
              <a:rPr lang="fr-FR"/>
              <a:t>CLICK AND MODIFY TITLE </a:t>
            </a:r>
            <a:r>
              <a:rPr lang="en-US" b="0">
                <a:solidFill>
                  <a:schemeClr val="accent4"/>
                </a:solidFill>
              </a:rPr>
              <a:t>|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05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10683026" y="6169277"/>
            <a:ext cx="1123711" cy="463123"/>
            <a:chOff x="2003" y="67"/>
            <a:chExt cx="2686" cy="1107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Connecteur droit 8">
            <a:extLst>
              <a:ext uri="{FF2B5EF4-FFF2-40B4-BE49-F238E27FC236}">
                <a16:creationId xmlns:a16="http://schemas.microsoft.com/office/drawing/2014/main" id="{5063B7AA-E60E-4308-A934-AA46612948A5}"/>
              </a:ext>
            </a:extLst>
          </p:cNvPr>
          <p:cNvCxnSpPr>
            <a:cxnSpLocks/>
          </p:cNvCxnSpPr>
          <p:nvPr userDrawn="1"/>
        </p:nvCxnSpPr>
        <p:spPr>
          <a:xfrm flipH="1">
            <a:off x="1900769" y="6512020"/>
            <a:ext cx="856403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19">
            <a:extLst>
              <a:ext uri="{FF2B5EF4-FFF2-40B4-BE49-F238E27FC236}">
                <a16:creationId xmlns:a16="http://schemas.microsoft.com/office/drawing/2014/main" id="{EDEC8F9A-776A-4DFD-9C2F-DE808C8F5C84}"/>
              </a:ext>
            </a:extLst>
          </p:cNvPr>
          <p:cNvGrpSpPr/>
          <p:nvPr userDrawn="1"/>
        </p:nvGrpSpPr>
        <p:grpSpPr>
          <a:xfrm>
            <a:off x="386297" y="6470651"/>
            <a:ext cx="603251" cy="86784"/>
            <a:chOff x="289722" y="4741069"/>
            <a:chExt cx="452438" cy="65088"/>
          </a:xfrm>
        </p:grpSpPr>
        <p:sp>
          <p:nvSpPr>
            <p:cNvPr id="33" name="Ellipse 20">
              <a:extLst>
                <a:ext uri="{FF2B5EF4-FFF2-40B4-BE49-F238E27FC236}">
                  <a16:creationId xmlns:a16="http://schemas.microsoft.com/office/drawing/2014/main" id="{C4F352E2-DFAD-4FB9-AA98-42AEFD3C3125}"/>
                </a:ext>
              </a:extLst>
            </p:cNvPr>
            <p:cNvSpPr/>
            <p:nvPr userDrawn="1"/>
          </p:nvSpPr>
          <p:spPr>
            <a:xfrm>
              <a:off x="28972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  <p:sp>
          <p:nvSpPr>
            <p:cNvPr id="34" name="Ellipse 21">
              <a:extLst>
                <a:ext uri="{FF2B5EF4-FFF2-40B4-BE49-F238E27FC236}">
                  <a16:creationId xmlns:a16="http://schemas.microsoft.com/office/drawing/2014/main" id="{D25ADAF4-3472-4216-94F9-6754F12EEA15}"/>
                </a:ext>
              </a:extLst>
            </p:cNvPr>
            <p:cNvSpPr/>
            <p:nvPr userDrawn="1"/>
          </p:nvSpPr>
          <p:spPr>
            <a:xfrm>
              <a:off x="418839" y="4741069"/>
              <a:ext cx="65088" cy="6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  <p:sp>
          <p:nvSpPr>
            <p:cNvPr id="35" name="Ellipse 23">
              <a:extLst>
                <a:ext uri="{FF2B5EF4-FFF2-40B4-BE49-F238E27FC236}">
                  <a16:creationId xmlns:a16="http://schemas.microsoft.com/office/drawing/2014/main" id="{4D93EC8A-F8AF-4185-8BB3-63FB9277FCEA}"/>
                </a:ext>
              </a:extLst>
            </p:cNvPr>
            <p:cNvSpPr/>
            <p:nvPr userDrawn="1"/>
          </p:nvSpPr>
          <p:spPr>
            <a:xfrm>
              <a:off x="547956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  <p:sp>
          <p:nvSpPr>
            <p:cNvPr id="36" name="Ellipse 28">
              <a:extLst>
                <a:ext uri="{FF2B5EF4-FFF2-40B4-BE49-F238E27FC236}">
                  <a16:creationId xmlns:a16="http://schemas.microsoft.com/office/drawing/2014/main" id="{62173DAE-822A-4763-ACE9-58BB5460B48D}"/>
                </a:ext>
              </a:extLst>
            </p:cNvPr>
            <p:cNvSpPr/>
            <p:nvPr userDrawn="1"/>
          </p:nvSpPr>
          <p:spPr>
            <a:xfrm>
              <a:off x="67707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37" name="Espace réservé du numéro de diapositive 10">
            <a:extLst>
              <a:ext uri="{FF2B5EF4-FFF2-40B4-BE49-F238E27FC236}">
                <a16:creationId xmlns:a16="http://schemas.microsoft.com/office/drawing/2014/main" id="{F48CE5D9-14D4-474A-B7AE-7B25878A954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7666" y="6316800"/>
            <a:ext cx="449961" cy="365125"/>
          </a:xfrm>
          <a:prstGeom prst="rect">
            <a:avLst/>
          </a:prstGeom>
        </p:spPr>
        <p:txBody>
          <a:bodyPr anchor="ctr"/>
          <a:lstStyle>
            <a:lvl1pPr algn="r">
              <a:defRPr sz="1067"/>
            </a:lvl1pPr>
          </a:lstStyle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857C23-B411-46BE-89FD-C7AE84FD7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670" y="321076"/>
            <a:ext cx="7405067" cy="4323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37D00D9-5384-444F-80A8-4965271E1C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1671" y="635664"/>
            <a:ext cx="7405064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89A59F8-A95E-4A7F-8E02-C9FD319022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2"/>
            <a:ext cx="4267200" cy="6019804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CE827906-CB6A-4892-BF45-CF4CB9B307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1669" y="1143006"/>
            <a:ext cx="7405064" cy="487384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76" marR="0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42" marR="0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26" marR="0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482576" marR="0" lvl="2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333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333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6042" marR="0" lvl="3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3926" marR="0" lvl="4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9145983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3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</p:spTree>
    <p:extLst>
      <p:ext uri="{BB962C8B-B14F-4D97-AF65-F5344CB8AC3E}">
        <p14:creationId xmlns:p14="http://schemas.microsoft.com/office/powerpoint/2010/main" val="29887922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269301-895E-4927-A2D3-F026DFD95D93}"/>
              </a:ext>
            </a:extLst>
          </p:cNvPr>
          <p:cNvSpPr/>
          <p:nvPr userDrawn="1"/>
        </p:nvSpPr>
        <p:spPr>
          <a:xfrm>
            <a:off x="0" y="29"/>
            <a:ext cx="12194749" cy="6857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/>
            <a:endParaRPr lang="en-US" sz="2400" noProof="0">
              <a:solidFill>
                <a:prstClr val="whit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4C6BB-5FFE-42D9-8D70-91E3EDC70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841A3A-BA84-4E5C-9DF6-6C5EEE3C1B9F}"/>
              </a:ext>
            </a:extLst>
          </p:cNvPr>
          <p:cNvSpPr/>
          <p:nvPr userDrawn="1"/>
        </p:nvSpPr>
        <p:spPr>
          <a:xfrm>
            <a:off x="-16837" y="0"/>
            <a:ext cx="6112839" cy="6858000"/>
          </a:xfrm>
          <a:prstGeom prst="rect">
            <a:avLst/>
          </a:prstGeom>
          <a:gradFill flip="none" rotWithShape="1">
            <a:gsLst>
              <a:gs pos="77000">
                <a:srgbClr val="051239">
                  <a:alpha val="0"/>
                </a:srgb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grpSp>
        <p:nvGrpSpPr>
          <p:cNvPr id="9" name="Group 23">
            <a:extLst>
              <a:ext uri="{FF2B5EF4-FFF2-40B4-BE49-F238E27FC236}">
                <a16:creationId xmlns:a16="http://schemas.microsoft.com/office/drawing/2014/main" id="{75ED74A7-A8B9-4A3D-9166-17AF2A0E9E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7151" y="1617092"/>
            <a:ext cx="1591479" cy="656489"/>
            <a:chOff x="-1" y="-1"/>
            <a:chExt cx="2686" cy="1108"/>
          </a:xfrm>
          <a:solidFill>
            <a:schemeClr val="bg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65117BC7-23E3-430E-84B4-EF1EBADEBC41}"/>
                </a:ext>
              </a:extLst>
            </p:cNvPr>
            <p:cNvSpPr/>
            <p:nvPr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0B9DDD83-3384-4301-8224-C299C84B4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976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58A03AF6-0C85-493D-9B22-91DD3FFFB303}"/>
                </a:ext>
              </a:extLst>
            </p:cNvPr>
            <p:cNvSpPr/>
            <p:nvPr/>
          </p:nvSpPr>
          <p:spPr bwMode="auto">
            <a:xfrm>
              <a:off x="1363" y="978"/>
              <a:ext cx="90" cy="127"/>
            </a:xfrm>
            <a:custGeom>
              <a:avLst/>
              <a:gdLst>
                <a:gd name="T0" fmla="*/ 28 w 90"/>
                <a:gd name="T1" fmla="*/ 0 h 127"/>
                <a:gd name="T2" fmla="*/ 0 w 90"/>
                <a:gd name="T3" fmla="*/ 0 h 127"/>
                <a:gd name="T4" fmla="*/ 0 w 90"/>
                <a:gd name="T5" fmla="*/ 127 h 127"/>
                <a:gd name="T6" fmla="*/ 90 w 90"/>
                <a:gd name="T7" fmla="*/ 127 h 127"/>
                <a:gd name="T8" fmla="*/ 90 w 90"/>
                <a:gd name="T9" fmla="*/ 100 h 127"/>
                <a:gd name="T10" fmla="*/ 28 w 90"/>
                <a:gd name="T11" fmla="*/ 100 h 127"/>
                <a:gd name="T12" fmla="*/ 28 w 90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7">
                  <a:moveTo>
                    <a:pt x="28" y="0"/>
                  </a:moveTo>
                  <a:lnTo>
                    <a:pt x="0" y="0"/>
                  </a:lnTo>
                  <a:lnTo>
                    <a:pt x="0" y="127"/>
                  </a:lnTo>
                  <a:lnTo>
                    <a:pt x="90" y="127"/>
                  </a:lnTo>
                  <a:lnTo>
                    <a:pt x="90" y="100"/>
                  </a:lnTo>
                  <a:lnTo>
                    <a:pt x="28" y="100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5C842ED2-AEEF-44E3-B592-7A6927C25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978"/>
              <a:ext cx="26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BC367AEF-302C-43A2-81BE-5D184B74AE2D}"/>
                </a:ext>
              </a:extLst>
            </p:cNvPr>
            <p:cNvSpPr/>
            <p:nvPr/>
          </p:nvSpPr>
          <p:spPr bwMode="auto">
            <a:xfrm>
              <a:off x="1924" y="978"/>
              <a:ext cx="105" cy="127"/>
            </a:xfrm>
            <a:custGeom>
              <a:avLst/>
              <a:gdLst>
                <a:gd name="T0" fmla="*/ 0 w 105"/>
                <a:gd name="T1" fmla="*/ 27 h 127"/>
                <a:gd name="T2" fmla="*/ 38 w 105"/>
                <a:gd name="T3" fmla="*/ 27 h 127"/>
                <a:gd name="T4" fmla="*/ 38 w 105"/>
                <a:gd name="T5" fmla="*/ 127 h 127"/>
                <a:gd name="T6" fmla="*/ 67 w 105"/>
                <a:gd name="T7" fmla="*/ 127 h 127"/>
                <a:gd name="T8" fmla="*/ 67 w 105"/>
                <a:gd name="T9" fmla="*/ 27 h 127"/>
                <a:gd name="T10" fmla="*/ 105 w 105"/>
                <a:gd name="T11" fmla="*/ 27 h 127"/>
                <a:gd name="T12" fmla="*/ 105 w 105"/>
                <a:gd name="T13" fmla="*/ 0 h 127"/>
                <a:gd name="T14" fmla="*/ 0 w 105"/>
                <a:gd name="T15" fmla="*/ 0 h 127"/>
                <a:gd name="T16" fmla="*/ 0 w 105"/>
                <a:gd name="T17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7">
                  <a:moveTo>
                    <a:pt x="0" y="27"/>
                  </a:moveTo>
                  <a:lnTo>
                    <a:pt x="38" y="27"/>
                  </a:lnTo>
                  <a:lnTo>
                    <a:pt x="38" y="127"/>
                  </a:lnTo>
                  <a:lnTo>
                    <a:pt x="67" y="127"/>
                  </a:lnTo>
                  <a:lnTo>
                    <a:pt x="67" y="27"/>
                  </a:lnTo>
                  <a:lnTo>
                    <a:pt x="105" y="27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1229166A-4585-4E5E-A355-D1B9A1037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978"/>
              <a:ext cx="26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1B0F127F-DD4E-4FA7-BDF3-B0388F082755}"/>
                </a:ext>
              </a:extLst>
            </p:cNvPr>
            <p:cNvSpPr/>
            <p:nvPr/>
          </p:nvSpPr>
          <p:spPr bwMode="auto">
            <a:xfrm>
              <a:off x="2100" y="976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73AA34C3-B8BB-4296-897D-47DA2FC6DC0E}"/>
                </a:ext>
              </a:extLst>
            </p:cNvPr>
            <p:cNvSpPr/>
            <p:nvPr/>
          </p:nvSpPr>
          <p:spPr bwMode="auto">
            <a:xfrm>
              <a:off x="2223" y="976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61BD5F68-DEE6-4B6A-8FE0-31AA9CC52751}"/>
                </a:ext>
              </a:extLst>
            </p:cNvPr>
            <p:cNvSpPr/>
            <p:nvPr/>
          </p:nvSpPr>
          <p:spPr bwMode="auto">
            <a:xfrm>
              <a:off x="1808" y="976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19" name="Freeform 33">
              <a:extLst>
                <a:ext uri="{FF2B5EF4-FFF2-40B4-BE49-F238E27FC236}">
                  <a16:creationId xmlns:a16="http://schemas.microsoft.com/office/drawing/2014/main" id="{4988705A-F70D-40A1-B0B6-126B5DA6BCED}"/>
                </a:ext>
              </a:extLst>
            </p:cNvPr>
            <p:cNvSpPr/>
            <p:nvPr/>
          </p:nvSpPr>
          <p:spPr bwMode="auto">
            <a:xfrm>
              <a:off x="1609" y="976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3300CD00-2AC1-4D6E-9391-5A54CD92E13B}"/>
                </a:ext>
              </a:extLst>
            </p:cNvPr>
            <p:cNvSpPr/>
            <p:nvPr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54CFCA97-48EC-4CF7-BC57-BCCA698001E7}"/>
                </a:ext>
              </a:extLst>
            </p:cNvPr>
            <p:cNvSpPr/>
            <p:nvPr/>
          </p:nvSpPr>
          <p:spPr bwMode="auto">
            <a:xfrm>
              <a:off x="764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5 w 225"/>
                <a:gd name="T3" fmla="*/ 276 h 345"/>
                <a:gd name="T4" fmla="*/ 75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8678DFDC-740F-4B60-A51B-0E85B007D29B}"/>
                </a:ext>
              </a:extLst>
            </p:cNvPr>
            <p:cNvSpPr/>
            <p:nvPr/>
          </p:nvSpPr>
          <p:spPr bwMode="auto">
            <a:xfrm>
              <a:off x="1038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4 w 225"/>
                <a:gd name="T3" fmla="*/ 276 h 345"/>
                <a:gd name="T4" fmla="*/ 74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23" name="Freeform 37">
              <a:extLst>
                <a:ext uri="{FF2B5EF4-FFF2-40B4-BE49-F238E27FC236}">
                  <a16:creationId xmlns:a16="http://schemas.microsoft.com/office/drawing/2014/main" id="{DC7123B9-4CEC-49F2-AA87-55184689C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550"/>
              <a:ext cx="289" cy="345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24" name="Freeform 38">
              <a:extLst>
                <a:ext uri="{FF2B5EF4-FFF2-40B4-BE49-F238E27FC236}">
                  <a16:creationId xmlns:a16="http://schemas.microsoft.com/office/drawing/2014/main" id="{61AB3F6A-66BE-420A-989C-1601F2A25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E8A626A0-7128-4CD1-B1DE-30DD5C8F1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26" name="Freeform 40">
              <a:extLst>
                <a:ext uri="{FF2B5EF4-FFF2-40B4-BE49-F238E27FC236}">
                  <a16:creationId xmlns:a16="http://schemas.microsoft.com/office/drawing/2014/main" id="{E75C4AD2-2DBA-4D58-8C6F-48444AFB1009}"/>
                </a:ext>
              </a:extLst>
            </p:cNvPr>
            <p:cNvSpPr/>
            <p:nvPr/>
          </p:nvSpPr>
          <p:spPr bwMode="auto">
            <a:xfrm>
              <a:off x="2152" y="415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27" name="Freeform 41">
              <a:extLst>
                <a:ext uri="{FF2B5EF4-FFF2-40B4-BE49-F238E27FC236}">
                  <a16:creationId xmlns:a16="http://schemas.microsoft.com/office/drawing/2014/main" id="{442C0C45-0048-4E81-BE28-64BEE84813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550"/>
              <a:ext cx="296" cy="345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032821A5-F01B-4F5D-AB03-CBBC312B5BC9}"/>
                </a:ext>
              </a:extLst>
            </p:cNvPr>
            <p:cNvSpPr/>
            <p:nvPr/>
          </p:nvSpPr>
          <p:spPr bwMode="auto">
            <a:xfrm>
              <a:off x="2069" y="550"/>
              <a:ext cx="253" cy="345"/>
            </a:xfrm>
            <a:custGeom>
              <a:avLst/>
              <a:gdLst>
                <a:gd name="T0" fmla="*/ 234 w 253"/>
                <a:gd name="T1" fmla="*/ 207 h 345"/>
                <a:gd name="T2" fmla="*/ 234 w 253"/>
                <a:gd name="T3" fmla="*/ 138 h 345"/>
                <a:gd name="T4" fmla="*/ 76 w 253"/>
                <a:gd name="T5" fmla="*/ 138 h 345"/>
                <a:gd name="T6" fmla="*/ 76 w 253"/>
                <a:gd name="T7" fmla="*/ 69 h 345"/>
                <a:gd name="T8" fmla="*/ 253 w 253"/>
                <a:gd name="T9" fmla="*/ 69 h 345"/>
                <a:gd name="T10" fmla="*/ 253 w 253"/>
                <a:gd name="T11" fmla="*/ 0 h 345"/>
                <a:gd name="T12" fmla="*/ 0 w 253"/>
                <a:gd name="T13" fmla="*/ 0 h 345"/>
                <a:gd name="T14" fmla="*/ 0 w 253"/>
                <a:gd name="T15" fmla="*/ 345 h 345"/>
                <a:gd name="T16" fmla="*/ 253 w 253"/>
                <a:gd name="T17" fmla="*/ 345 h 345"/>
                <a:gd name="T18" fmla="*/ 253 w 253"/>
                <a:gd name="T19" fmla="*/ 276 h 345"/>
                <a:gd name="T20" fmla="*/ 76 w 253"/>
                <a:gd name="T21" fmla="*/ 276 h 345"/>
                <a:gd name="T22" fmla="*/ 76 w 253"/>
                <a:gd name="T23" fmla="*/ 207 h 345"/>
                <a:gd name="T24" fmla="*/ 234 w 253"/>
                <a:gd name="T25" fmla="*/ 20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5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53" y="345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 noProof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86DD3F-5648-47DF-BE6D-D51F89C9E0DE}"/>
              </a:ext>
            </a:extLst>
          </p:cNvPr>
          <p:cNvSpPr/>
          <p:nvPr userDrawn="1"/>
        </p:nvSpPr>
        <p:spPr>
          <a:xfrm>
            <a:off x="1050315" y="3677883"/>
            <a:ext cx="838708" cy="700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noProof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F8EAE39-0680-4084-9790-8D33D3218D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2912" y="2572151"/>
            <a:ext cx="5173089" cy="1101583"/>
          </a:xfrm>
        </p:spPr>
        <p:txBody>
          <a:bodyPr>
            <a:normAutofit/>
          </a:bodyPr>
          <a:lstStyle>
            <a:lvl1pPr>
              <a:defRPr sz="2667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noProof="0"/>
              <a:t>CORPORATE</a:t>
            </a:r>
          </a:p>
          <a:p>
            <a:pPr lvl="0"/>
            <a:r>
              <a:rPr lang="en-US" noProof="0"/>
              <a:t>PRESENTATION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098B132-B381-4537-958A-9C53DA65F8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2912" y="3952220"/>
            <a:ext cx="5173089" cy="535475"/>
          </a:xfrm>
        </p:spPr>
        <p:txBody>
          <a:bodyPr>
            <a:normAutofit/>
          </a:bodyPr>
          <a:lstStyle>
            <a:lvl1pPr>
              <a:defRPr sz="2400" spc="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31204952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 Cov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F6FE66-ACB7-4300-A67F-7BC07D14780A}"/>
              </a:ext>
            </a:extLst>
          </p:cNvPr>
          <p:cNvSpPr/>
          <p:nvPr userDrawn="1"/>
        </p:nvSpPr>
        <p:spPr>
          <a:xfrm>
            <a:off x="0" y="29"/>
            <a:ext cx="12194749" cy="6857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/>
            <a:endParaRPr lang="fr-FR" sz="2400">
              <a:solidFill>
                <a:prstClr val="white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236996-9AC9-4006-83A5-6AA3BB53C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613151-C227-442D-BC96-45686A6891A3}"/>
              </a:ext>
            </a:extLst>
          </p:cNvPr>
          <p:cNvSpPr/>
          <p:nvPr userDrawn="1"/>
        </p:nvSpPr>
        <p:spPr>
          <a:xfrm>
            <a:off x="-16837" y="0"/>
            <a:ext cx="6112839" cy="6858000"/>
          </a:xfrm>
          <a:prstGeom prst="rect">
            <a:avLst/>
          </a:prstGeom>
          <a:gradFill flip="none" rotWithShape="1">
            <a:gsLst>
              <a:gs pos="77000">
                <a:srgbClr val="051239">
                  <a:alpha val="0"/>
                </a:srgbClr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81DC45-0B02-4BF3-85FE-6BBCA278D0DA}"/>
              </a:ext>
            </a:extLst>
          </p:cNvPr>
          <p:cNvSpPr txBox="1">
            <a:spLocks/>
          </p:cNvSpPr>
          <p:nvPr userDrawn="1"/>
        </p:nvSpPr>
        <p:spPr>
          <a:xfrm>
            <a:off x="1000731" y="5842903"/>
            <a:ext cx="3847207" cy="397487"/>
          </a:xfrm>
          <a:prstGeom prst="rect">
            <a:avLst/>
          </a:prstGeom>
        </p:spPr>
        <p:txBody>
          <a:bodyPr vert="horz" lIns="121920" tIns="60960" rIns="121920" bIns="6096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2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50" indent="-82550" algn="l" defTabSz="457200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3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63" indent="-74613" algn="l" defTabSz="457200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75" indent="0" algn="l" defTabSz="457200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>
                <a:solidFill>
                  <a:schemeClr val="bg1"/>
                </a:solidFill>
                <a:latin typeface="Arial Black"/>
                <a:cs typeface="Arial"/>
              </a:rPr>
              <a:t>STAY IN TOUCH!</a:t>
            </a:r>
            <a:endParaRPr lang="en-US" sz="1867">
              <a:solidFill>
                <a:schemeClr val="bg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9E468CF-40A0-4636-9967-EAE5170017CA}"/>
              </a:ext>
            </a:extLst>
          </p:cNvPr>
          <p:cNvSpPr txBox="1">
            <a:spLocks/>
          </p:cNvSpPr>
          <p:nvPr userDrawn="1"/>
        </p:nvSpPr>
        <p:spPr>
          <a:xfrm>
            <a:off x="3252383" y="6091129"/>
            <a:ext cx="2031284" cy="478367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2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50" indent="-82550" algn="l" defTabSz="457200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3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63" indent="-74613" algn="l" defTabSz="457200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75" indent="0" algn="l" defTabSz="457200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b="0">
                <a:solidFill>
                  <a:schemeClr val="bg1"/>
                </a:solidFill>
              </a:rPr>
              <a:t>Follow us 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C3D1CB-8828-46F7-82B0-40F9AF95B0BD}"/>
              </a:ext>
            </a:extLst>
          </p:cNvPr>
          <p:cNvSpPr/>
          <p:nvPr userDrawn="1"/>
        </p:nvSpPr>
        <p:spPr>
          <a:xfrm>
            <a:off x="1079669" y="6290999"/>
            <a:ext cx="2172712" cy="754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BD5EF7-A019-4DC1-BB29-D8804DEB051F}"/>
              </a:ext>
            </a:extLst>
          </p:cNvPr>
          <p:cNvGrpSpPr/>
          <p:nvPr userDrawn="1"/>
        </p:nvGrpSpPr>
        <p:grpSpPr>
          <a:xfrm>
            <a:off x="5071841" y="6170722"/>
            <a:ext cx="2969920" cy="319183"/>
            <a:chOff x="564252" y="3046692"/>
            <a:chExt cx="2227440" cy="239387"/>
          </a:xfrm>
        </p:grpSpPr>
        <p:pic>
          <p:nvPicPr>
            <p:cNvPr id="23" name="Picture 22" descr="A picture containing ax, tool, vector graphics, silhouette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3CFFFFA6-C0AE-40D1-ACED-945A5832C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9409" y="3069853"/>
              <a:ext cx="237372" cy="193065"/>
            </a:xfrm>
            <a:prstGeom prst="rect">
              <a:avLst/>
            </a:prstGeom>
          </p:spPr>
        </p:pic>
        <p:pic>
          <p:nvPicPr>
            <p:cNvPr id="24" name="Picture 23" descr="Shape, circle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A4962B5F-8579-4E2F-B8FF-3F861DD1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9164" y="3046692"/>
              <a:ext cx="224753" cy="239387"/>
            </a:xfrm>
            <a:prstGeom prst="rect">
              <a:avLst/>
            </a:prstGeom>
          </p:spPr>
        </p:pic>
        <p:pic>
          <p:nvPicPr>
            <p:cNvPr id="25" name="Graphic 24">
              <a:hlinkClick r:id="rId10"/>
              <a:extLst>
                <a:ext uri="{FF2B5EF4-FFF2-40B4-BE49-F238E27FC236}">
                  <a16:creationId xmlns:a16="http://schemas.microsoft.com/office/drawing/2014/main" id="{FB2827A0-BFF8-4718-97E9-0E3BF5DD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10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66300" y="3072583"/>
              <a:ext cx="266400" cy="187605"/>
            </a:xfrm>
            <a:prstGeom prst="rect">
              <a:avLst/>
            </a:prstGeom>
          </p:spPr>
        </p:pic>
        <p:pic>
          <p:nvPicPr>
            <p:cNvPr id="26" name="Graphic 25">
              <a:hlinkClick r:id="rId13"/>
              <a:extLst>
                <a:ext uri="{FF2B5EF4-FFF2-40B4-BE49-F238E27FC236}">
                  <a16:creationId xmlns:a16="http://schemas.microsoft.com/office/drawing/2014/main" id="{4ACC3044-CB9A-4173-93E4-0E1835D16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4252" y="3069853"/>
              <a:ext cx="192774" cy="193065"/>
            </a:xfrm>
            <a:prstGeom prst="rect">
              <a:avLst/>
            </a:prstGeom>
          </p:spPr>
        </p:pic>
        <p:pic>
          <p:nvPicPr>
            <p:cNvPr id="27" name="Graphic 26">
              <a:hlinkClick r:id="rId16"/>
              <a:extLst>
                <a:ext uri="{FF2B5EF4-FFF2-40B4-BE49-F238E27FC236}">
                  <a16:creationId xmlns:a16="http://schemas.microsoft.com/office/drawing/2014/main" id="{7A5A2315-458B-4242-830A-E9B7CBBCA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615084" y="3049824"/>
              <a:ext cx="176608" cy="233122"/>
            </a:xfrm>
            <a:prstGeom prst="rect">
              <a:avLst/>
            </a:prstGeom>
          </p:spPr>
        </p:pic>
      </p:grp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602FFF1-641F-4B85-80AE-237D6B5C7937}"/>
              </a:ext>
            </a:extLst>
          </p:cNvPr>
          <p:cNvSpPr txBox="1">
            <a:spLocks/>
          </p:cNvSpPr>
          <p:nvPr userDrawn="1"/>
        </p:nvSpPr>
        <p:spPr>
          <a:xfrm>
            <a:off x="569546" y="527690"/>
            <a:ext cx="7472217" cy="101478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2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50" indent="-82550" algn="l" defTabSz="457200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3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63" indent="-74613" algn="l" defTabSz="457200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75" indent="0" algn="l" defTabSz="457200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>
                <a:solidFill>
                  <a:schemeClr val="bg1"/>
                </a:solidFill>
                <a:latin typeface="Arial Black"/>
                <a:cs typeface="Arial"/>
              </a:rPr>
              <a:t>THANK YOU</a:t>
            </a:r>
            <a:endParaRPr lang="en-US" sz="6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685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472BEF7-F1EC-4EE1-A83C-EBC470375C6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1617445"/>
            <a:ext cx="3498536" cy="4417425"/>
          </a:xfrm>
          <a:custGeom>
            <a:avLst/>
            <a:gdLst>
              <a:gd name="connsiteX0" fmla="*/ 0 w 2623902"/>
              <a:gd name="connsiteY0" fmla="*/ 0 h 3313069"/>
              <a:gd name="connsiteX1" fmla="*/ 973969 w 2623902"/>
              <a:gd name="connsiteY1" fmla="*/ 0 h 3313069"/>
              <a:gd name="connsiteX2" fmla="*/ 1048810 w 2623902"/>
              <a:gd name="connsiteY2" fmla="*/ 3580 h 3313069"/>
              <a:gd name="connsiteX3" fmla="*/ 2623902 w 2623902"/>
              <a:gd name="connsiteY3" fmla="*/ 1657089 h 3313069"/>
              <a:gd name="connsiteX4" fmla="*/ 1048810 w 2623902"/>
              <a:gd name="connsiteY4" fmla="*/ 3310597 h 3313069"/>
              <a:gd name="connsiteX5" fmla="*/ 997130 w 2623902"/>
              <a:gd name="connsiteY5" fmla="*/ 3313069 h 3313069"/>
              <a:gd name="connsiteX6" fmla="*/ 0 w 2623902"/>
              <a:gd name="connsiteY6" fmla="*/ 3313069 h 331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3902" h="3313069">
                <a:moveTo>
                  <a:pt x="0" y="0"/>
                </a:moveTo>
                <a:lnTo>
                  <a:pt x="973969" y="0"/>
                </a:lnTo>
                <a:lnTo>
                  <a:pt x="1048810" y="3580"/>
                </a:lnTo>
                <a:cubicBezTo>
                  <a:pt x="1933517" y="88696"/>
                  <a:pt x="2623902" y="796514"/>
                  <a:pt x="2623902" y="1657089"/>
                </a:cubicBezTo>
                <a:cubicBezTo>
                  <a:pt x="2623902" y="2517663"/>
                  <a:pt x="1933517" y="3225481"/>
                  <a:pt x="1048810" y="3310597"/>
                </a:cubicBezTo>
                <a:lnTo>
                  <a:pt x="997130" y="3313069"/>
                </a:lnTo>
                <a:lnTo>
                  <a:pt x="0" y="33130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7C562556-16B3-4963-858C-C9108E4DF2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4467" y="1617443"/>
            <a:ext cx="8242509" cy="44648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333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333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358521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Cov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10A809-8860-4A06-891B-696111742069}"/>
              </a:ext>
            </a:extLst>
          </p:cNvPr>
          <p:cNvSpPr/>
          <p:nvPr userDrawn="1"/>
        </p:nvSpPr>
        <p:spPr>
          <a:xfrm>
            <a:off x="0" y="3200400"/>
            <a:ext cx="3657600" cy="36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23">
            <a:extLst>
              <a:ext uri="{FF2B5EF4-FFF2-40B4-BE49-F238E27FC236}">
                <a16:creationId xmlns:a16="http://schemas.microsoft.com/office/drawing/2014/main" id="{5F7861EC-934E-4E82-AC90-55E7D644E43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2520" y="1032204"/>
            <a:ext cx="2601785" cy="1073241"/>
            <a:chOff x="-1" y="-1"/>
            <a:chExt cx="2686" cy="1108"/>
          </a:xfrm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C368AC39-4939-4F41-9B6A-FABBD6CCEBA6}"/>
                </a:ext>
              </a:extLst>
            </p:cNvPr>
            <p:cNvSpPr/>
            <p:nvPr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BD6722B3-885C-4D29-93C0-F13D7267F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976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AB57895E-ADD0-43F8-8448-EEC9B908FA3E}"/>
                </a:ext>
              </a:extLst>
            </p:cNvPr>
            <p:cNvSpPr/>
            <p:nvPr/>
          </p:nvSpPr>
          <p:spPr bwMode="auto">
            <a:xfrm>
              <a:off x="1363" y="978"/>
              <a:ext cx="90" cy="127"/>
            </a:xfrm>
            <a:custGeom>
              <a:avLst/>
              <a:gdLst>
                <a:gd name="T0" fmla="*/ 28 w 90"/>
                <a:gd name="T1" fmla="*/ 0 h 127"/>
                <a:gd name="T2" fmla="*/ 0 w 90"/>
                <a:gd name="T3" fmla="*/ 0 h 127"/>
                <a:gd name="T4" fmla="*/ 0 w 90"/>
                <a:gd name="T5" fmla="*/ 127 h 127"/>
                <a:gd name="T6" fmla="*/ 90 w 90"/>
                <a:gd name="T7" fmla="*/ 127 h 127"/>
                <a:gd name="T8" fmla="*/ 90 w 90"/>
                <a:gd name="T9" fmla="*/ 100 h 127"/>
                <a:gd name="T10" fmla="*/ 28 w 90"/>
                <a:gd name="T11" fmla="*/ 100 h 127"/>
                <a:gd name="T12" fmla="*/ 28 w 90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7">
                  <a:moveTo>
                    <a:pt x="28" y="0"/>
                  </a:moveTo>
                  <a:lnTo>
                    <a:pt x="0" y="0"/>
                  </a:lnTo>
                  <a:lnTo>
                    <a:pt x="0" y="127"/>
                  </a:lnTo>
                  <a:lnTo>
                    <a:pt x="90" y="127"/>
                  </a:lnTo>
                  <a:lnTo>
                    <a:pt x="90" y="100"/>
                  </a:lnTo>
                  <a:lnTo>
                    <a:pt x="28" y="10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D539282E-F5B8-4140-86F8-16607CA40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BCF39E34-D113-4ECE-B13A-51385BF5C08C}"/>
                </a:ext>
              </a:extLst>
            </p:cNvPr>
            <p:cNvSpPr/>
            <p:nvPr/>
          </p:nvSpPr>
          <p:spPr bwMode="auto">
            <a:xfrm>
              <a:off x="1924" y="978"/>
              <a:ext cx="105" cy="127"/>
            </a:xfrm>
            <a:custGeom>
              <a:avLst/>
              <a:gdLst>
                <a:gd name="T0" fmla="*/ 0 w 105"/>
                <a:gd name="T1" fmla="*/ 27 h 127"/>
                <a:gd name="T2" fmla="*/ 38 w 105"/>
                <a:gd name="T3" fmla="*/ 27 h 127"/>
                <a:gd name="T4" fmla="*/ 38 w 105"/>
                <a:gd name="T5" fmla="*/ 127 h 127"/>
                <a:gd name="T6" fmla="*/ 67 w 105"/>
                <a:gd name="T7" fmla="*/ 127 h 127"/>
                <a:gd name="T8" fmla="*/ 67 w 105"/>
                <a:gd name="T9" fmla="*/ 27 h 127"/>
                <a:gd name="T10" fmla="*/ 105 w 105"/>
                <a:gd name="T11" fmla="*/ 27 h 127"/>
                <a:gd name="T12" fmla="*/ 105 w 105"/>
                <a:gd name="T13" fmla="*/ 0 h 127"/>
                <a:gd name="T14" fmla="*/ 0 w 105"/>
                <a:gd name="T15" fmla="*/ 0 h 127"/>
                <a:gd name="T16" fmla="*/ 0 w 105"/>
                <a:gd name="T17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7">
                  <a:moveTo>
                    <a:pt x="0" y="27"/>
                  </a:moveTo>
                  <a:lnTo>
                    <a:pt x="38" y="27"/>
                  </a:lnTo>
                  <a:lnTo>
                    <a:pt x="38" y="127"/>
                  </a:lnTo>
                  <a:lnTo>
                    <a:pt x="67" y="127"/>
                  </a:lnTo>
                  <a:lnTo>
                    <a:pt x="67" y="27"/>
                  </a:lnTo>
                  <a:lnTo>
                    <a:pt x="105" y="27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3D73EA1-AE83-4B13-B961-1880CBF70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777B8E47-69C7-44FF-AE73-356838BEFA92}"/>
                </a:ext>
              </a:extLst>
            </p:cNvPr>
            <p:cNvSpPr/>
            <p:nvPr/>
          </p:nvSpPr>
          <p:spPr bwMode="auto">
            <a:xfrm>
              <a:off x="2100" y="976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EBB1E541-A075-4486-BDC1-DCA8A00A74D6}"/>
                </a:ext>
              </a:extLst>
            </p:cNvPr>
            <p:cNvSpPr/>
            <p:nvPr/>
          </p:nvSpPr>
          <p:spPr bwMode="auto">
            <a:xfrm>
              <a:off x="2223" y="976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B2EFBFEA-E44F-4947-B814-BE80D1ECC0E8}"/>
                </a:ext>
              </a:extLst>
            </p:cNvPr>
            <p:cNvSpPr/>
            <p:nvPr/>
          </p:nvSpPr>
          <p:spPr bwMode="auto">
            <a:xfrm>
              <a:off x="1808" y="976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9" name="Freeform 33">
              <a:extLst>
                <a:ext uri="{FF2B5EF4-FFF2-40B4-BE49-F238E27FC236}">
                  <a16:creationId xmlns:a16="http://schemas.microsoft.com/office/drawing/2014/main" id="{4EB51A88-7300-4A71-A7CC-A8163BCBBFA0}"/>
                </a:ext>
              </a:extLst>
            </p:cNvPr>
            <p:cNvSpPr/>
            <p:nvPr/>
          </p:nvSpPr>
          <p:spPr bwMode="auto">
            <a:xfrm>
              <a:off x="1609" y="976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4CF495AF-D970-466D-87F8-B035DFE65D09}"/>
                </a:ext>
              </a:extLst>
            </p:cNvPr>
            <p:cNvSpPr/>
            <p:nvPr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EC597AA1-A0FC-4B02-92E0-E68BC793CA4B}"/>
                </a:ext>
              </a:extLst>
            </p:cNvPr>
            <p:cNvSpPr/>
            <p:nvPr/>
          </p:nvSpPr>
          <p:spPr bwMode="auto">
            <a:xfrm>
              <a:off x="764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5 w 225"/>
                <a:gd name="T3" fmla="*/ 276 h 345"/>
                <a:gd name="T4" fmla="*/ 75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CE8D0E3C-3ED7-4292-A8A6-A542E36D6E7F}"/>
                </a:ext>
              </a:extLst>
            </p:cNvPr>
            <p:cNvSpPr/>
            <p:nvPr/>
          </p:nvSpPr>
          <p:spPr bwMode="auto">
            <a:xfrm>
              <a:off x="1038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4 w 225"/>
                <a:gd name="T3" fmla="*/ 276 h 345"/>
                <a:gd name="T4" fmla="*/ 74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3" name="Freeform 37">
              <a:extLst>
                <a:ext uri="{FF2B5EF4-FFF2-40B4-BE49-F238E27FC236}">
                  <a16:creationId xmlns:a16="http://schemas.microsoft.com/office/drawing/2014/main" id="{FF64393C-E529-4AEA-819D-4B58DC2D9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550"/>
              <a:ext cx="289" cy="345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4" name="Freeform 38">
              <a:extLst>
                <a:ext uri="{FF2B5EF4-FFF2-40B4-BE49-F238E27FC236}">
                  <a16:creationId xmlns:a16="http://schemas.microsoft.com/office/drawing/2014/main" id="{B9BF6C71-DE2D-4BBC-927E-8E6EA9C16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32945F8C-BD0F-459E-BA63-257B77B3B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6" name="Freeform 40">
              <a:extLst>
                <a:ext uri="{FF2B5EF4-FFF2-40B4-BE49-F238E27FC236}">
                  <a16:creationId xmlns:a16="http://schemas.microsoft.com/office/drawing/2014/main" id="{10CC5069-3C30-4C21-B7E0-3D88854DB978}"/>
                </a:ext>
              </a:extLst>
            </p:cNvPr>
            <p:cNvSpPr/>
            <p:nvPr/>
          </p:nvSpPr>
          <p:spPr bwMode="auto">
            <a:xfrm>
              <a:off x="2152" y="415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7" name="Freeform 41">
              <a:extLst>
                <a:ext uri="{FF2B5EF4-FFF2-40B4-BE49-F238E27FC236}">
                  <a16:creationId xmlns:a16="http://schemas.microsoft.com/office/drawing/2014/main" id="{161EB9C5-1E2A-4E52-BF66-6B0C0DB1C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550"/>
              <a:ext cx="296" cy="345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C7FBDC2E-E99E-46AF-B015-77AE07839229}"/>
                </a:ext>
              </a:extLst>
            </p:cNvPr>
            <p:cNvSpPr/>
            <p:nvPr/>
          </p:nvSpPr>
          <p:spPr bwMode="auto">
            <a:xfrm>
              <a:off x="2069" y="550"/>
              <a:ext cx="253" cy="345"/>
            </a:xfrm>
            <a:custGeom>
              <a:avLst/>
              <a:gdLst>
                <a:gd name="T0" fmla="*/ 234 w 253"/>
                <a:gd name="T1" fmla="*/ 207 h 345"/>
                <a:gd name="T2" fmla="*/ 234 w 253"/>
                <a:gd name="T3" fmla="*/ 138 h 345"/>
                <a:gd name="T4" fmla="*/ 76 w 253"/>
                <a:gd name="T5" fmla="*/ 138 h 345"/>
                <a:gd name="T6" fmla="*/ 76 w 253"/>
                <a:gd name="T7" fmla="*/ 69 h 345"/>
                <a:gd name="T8" fmla="*/ 253 w 253"/>
                <a:gd name="T9" fmla="*/ 69 h 345"/>
                <a:gd name="T10" fmla="*/ 253 w 253"/>
                <a:gd name="T11" fmla="*/ 0 h 345"/>
                <a:gd name="T12" fmla="*/ 0 w 253"/>
                <a:gd name="T13" fmla="*/ 0 h 345"/>
                <a:gd name="T14" fmla="*/ 0 w 253"/>
                <a:gd name="T15" fmla="*/ 345 h 345"/>
                <a:gd name="T16" fmla="*/ 253 w 253"/>
                <a:gd name="T17" fmla="*/ 345 h 345"/>
                <a:gd name="T18" fmla="*/ 253 w 253"/>
                <a:gd name="T19" fmla="*/ 276 h 345"/>
                <a:gd name="T20" fmla="*/ 76 w 253"/>
                <a:gd name="T21" fmla="*/ 276 h 345"/>
                <a:gd name="T22" fmla="*/ 76 w 253"/>
                <a:gd name="T23" fmla="*/ 207 h 345"/>
                <a:gd name="T24" fmla="*/ 234 w 253"/>
                <a:gd name="T25" fmla="*/ 20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5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53" y="345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</p:grp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2770" y="3104204"/>
            <a:ext cx="5549231" cy="53479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PRESENTATION TITLE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42770" y="3645777"/>
            <a:ext cx="5549231" cy="478367"/>
          </a:xfrm>
        </p:spPr>
        <p:txBody>
          <a:bodyPr>
            <a:noAutofit/>
          </a:bodyPr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F8865C7-0399-40FE-8FC3-584AB675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9328" y="5361256"/>
            <a:ext cx="2415189" cy="533715"/>
          </a:xfrm>
        </p:spPr>
        <p:txBody>
          <a:bodyPr>
            <a:normAutofit/>
          </a:bodyPr>
          <a:lstStyle>
            <a:lvl1pPr>
              <a:defRPr sz="2133" b="0" spc="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903039-9239-401A-8C7B-430DE3D1EC96}"/>
              </a:ext>
            </a:extLst>
          </p:cNvPr>
          <p:cNvSpPr/>
          <p:nvPr userDrawn="1"/>
        </p:nvSpPr>
        <p:spPr>
          <a:xfrm>
            <a:off x="448234" y="-1"/>
            <a:ext cx="134471" cy="1568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691E2FC-ED3A-4571-BCA3-E266A49109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9926" y="-1"/>
            <a:ext cx="5438639" cy="6858001"/>
          </a:xfrm>
          <a:custGeom>
            <a:avLst/>
            <a:gdLst>
              <a:gd name="connsiteX0" fmla="*/ 0 w 4078979"/>
              <a:gd name="connsiteY0" fmla="*/ 3785724 h 5143501"/>
              <a:gd name="connsiteX1" fmla="*/ 1613360 w 4078979"/>
              <a:gd name="connsiteY1" fmla="*/ 3785724 h 5143501"/>
              <a:gd name="connsiteX2" fmla="*/ 1613360 w 4078979"/>
              <a:gd name="connsiteY2" fmla="*/ 5143501 h 5143501"/>
              <a:gd name="connsiteX3" fmla="*/ 0 w 4078979"/>
              <a:gd name="connsiteY3" fmla="*/ 5143501 h 5143501"/>
              <a:gd name="connsiteX4" fmla="*/ 1673402 w 4078979"/>
              <a:gd name="connsiteY4" fmla="*/ 575477 h 5143501"/>
              <a:gd name="connsiteX5" fmla="*/ 4078979 w 4078979"/>
              <a:gd name="connsiteY5" fmla="*/ 575477 h 5143501"/>
              <a:gd name="connsiteX6" fmla="*/ 4078979 w 4078979"/>
              <a:gd name="connsiteY6" fmla="*/ 4290607 h 5143501"/>
              <a:gd name="connsiteX7" fmla="*/ 1673402 w 4078979"/>
              <a:gd name="connsiteY7" fmla="*/ 4290607 h 5143501"/>
              <a:gd name="connsiteX8" fmla="*/ 0 w 4078979"/>
              <a:gd name="connsiteY8" fmla="*/ 0 h 5143501"/>
              <a:gd name="connsiteX9" fmla="*/ 1613360 w 4078979"/>
              <a:gd name="connsiteY9" fmla="*/ 0 h 5143501"/>
              <a:gd name="connsiteX10" fmla="*/ 1613360 w 4078979"/>
              <a:gd name="connsiteY10" fmla="*/ 3715131 h 5143501"/>
              <a:gd name="connsiteX11" fmla="*/ 0 w 4078979"/>
              <a:gd name="connsiteY11" fmla="*/ 371513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8979" h="5143501">
                <a:moveTo>
                  <a:pt x="0" y="3785724"/>
                </a:moveTo>
                <a:lnTo>
                  <a:pt x="1613360" y="3785724"/>
                </a:lnTo>
                <a:lnTo>
                  <a:pt x="1613360" y="5143501"/>
                </a:lnTo>
                <a:lnTo>
                  <a:pt x="0" y="5143501"/>
                </a:lnTo>
                <a:close/>
                <a:moveTo>
                  <a:pt x="1673402" y="575477"/>
                </a:moveTo>
                <a:lnTo>
                  <a:pt x="4078979" y="575477"/>
                </a:lnTo>
                <a:lnTo>
                  <a:pt x="4078979" y="4290607"/>
                </a:lnTo>
                <a:lnTo>
                  <a:pt x="1673402" y="4290607"/>
                </a:lnTo>
                <a:close/>
                <a:moveTo>
                  <a:pt x="0" y="0"/>
                </a:moveTo>
                <a:lnTo>
                  <a:pt x="1613360" y="0"/>
                </a:lnTo>
                <a:lnTo>
                  <a:pt x="1613360" y="3715131"/>
                </a:lnTo>
                <a:lnTo>
                  <a:pt x="0" y="3715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197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Agenda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BFECFA-E8BA-49B1-8495-18B80C406AEE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8C82F9-1D41-481C-9D69-0CAD8C188CB4}"/>
              </a:ext>
            </a:extLst>
          </p:cNvPr>
          <p:cNvSpPr/>
          <p:nvPr userDrawn="1"/>
        </p:nvSpPr>
        <p:spPr>
          <a:xfrm>
            <a:off x="3" y="0"/>
            <a:ext cx="36575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F5C70-6F87-4D84-BB5D-D2803D910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207" y="321076"/>
            <a:ext cx="11056560" cy="768421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922F35-2BB3-4614-9C1F-046073DF483F}"/>
              </a:ext>
            </a:extLst>
          </p:cNvPr>
          <p:cNvSpPr/>
          <p:nvPr userDrawn="1"/>
        </p:nvSpPr>
        <p:spPr>
          <a:xfrm>
            <a:off x="448234" y="-1"/>
            <a:ext cx="134471" cy="1568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1562FB0-644D-463B-A0C7-3DB09840759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85478FF-7534-4E29-AB9E-BBDD350EA9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1E4A1ED-F228-425E-8779-7C8F088819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C50D9C9-6D37-4F8F-B18E-FEE37BB79D83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2ED3FC8-AF0C-4DA8-B776-ACDE059A03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A4E9D04-1AA1-4C8A-A002-5A400DB85CBE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C8112AE7-0A61-425C-9AA3-5A6E345B3E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CE6CB71-8AF7-47AE-8DB4-5F186645B29A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0FC92F6-4845-44C6-B42A-1C54946CD3D1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A362DECF-EA0B-4795-9FCB-E9B8D1B3C8C4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4B4E062-9FD7-4869-8879-92A6EE236F05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98FB762-E898-4D07-9306-02C95B1A75AB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5FCB3CA-EEF1-403B-9DDD-8AA7108F0AE4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FCA5B1A-E599-4770-BEB0-BFAF857402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E0A998F3-8CA3-4B7E-9156-F925C97D54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6B4A53A-EF2E-47AF-8E9D-70054D13D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0526C23-431C-4721-B69F-05A2CB62C5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4B0012F-BB6B-4D76-B6AE-C2103F7B348A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7D80539-F3A2-49D9-986C-BFDDD1E642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3E6C750-5A28-486B-933F-872BEDB5F096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E0B5691D-974D-417D-B337-1D08FA499B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3554" y="1582724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81BE2446-6D4D-4CE9-9AF7-0386AE49C6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1173" y="1582725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61095ECE-95D8-43E8-8123-7C4C4CAD3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01173" y="2425789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F74516F-DC6D-408E-AC6E-12CD708716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01173" y="3268853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5CCD6026-5985-4FCB-80DE-291DF776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1173" y="4111917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7E898799-A5B1-4CF6-BA92-168012489C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01173" y="4954979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3FAE029-7E5B-448B-89A3-3EEB4A73209F}"/>
              </a:ext>
            </a:extLst>
          </p:cNvPr>
          <p:cNvCxnSpPr>
            <a:cxnSpLocks/>
          </p:cNvCxnSpPr>
          <p:nvPr userDrawn="1"/>
        </p:nvCxnSpPr>
        <p:spPr>
          <a:xfrm>
            <a:off x="4904243" y="1699456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0EBF55-7351-46F4-A3DD-604DBF257701}"/>
              </a:ext>
            </a:extLst>
          </p:cNvPr>
          <p:cNvCxnSpPr>
            <a:cxnSpLocks/>
          </p:cNvCxnSpPr>
          <p:nvPr userDrawn="1"/>
        </p:nvCxnSpPr>
        <p:spPr>
          <a:xfrm>
            <a:off x="4904243" y="2541931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0BF8B0-481B-4C23-9D7F-A6DA7D057BE3}"/>
              </a:ext>
            </a:extLst>
          </p:cNvPr>
          <p:cNvCxnSpPr>
            <a:cxnSpLocks/>
          </p:cNvCxnSpPr>
          <p:nvPr userDrawn="1"/>
        </p:nvCxnSpPr>
        <p:spPr>
          <a:xfrm>
            <a:off x="4904243" y="3384405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9DDBF0-1915-4415-B24D-C29C29D5365C}"/>
              </a:ext>
            </a:extLst>
          </p:cNvPr>
          <p:cNvCxnSpPr>
            <a:cxnSpLocks/>
          </p:cNvCxnSpPr>
          <p:nvPr userDrawn="1"/>
        </p:nvCxnSpPr>
        <p:spPr>
          <a:xfrm>
            <a:off x="4904243" y="4226880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CE22BD-9A90-460B-8D00-4CE0B1D8C6FB}"/>
              </a:ext>
            </a:extLst>
          </p:cNvPr>
          <p:cNvCxnSpPr>
            <a:cxnSpLocks/>
          </p:cNvCxnSpPr>
          <p:nvPr userDrawn="1"/>
        </p:nvCxnSpPr>
        <p:spPr>
          <a:xfrm>
            <a:off x="4904243" y="5069352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D6E5616F-FD71-4DA3-886F-EA24786089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554" y="1955138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B196A52E-9C74-42DE-BB15-4B2CED4FFA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53554" y="2423431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B866235E-AF5C-4CC6-BCE4-6D0612B276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53554" y="2795843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5" name="Text Placeholder 22">
            <a:extLst>
              <a:ext uri="{FF2B5EF4-FFF2-40B4-BE49-F238E27FC236}">
                <a16:creationId xmlns:a16="http://schemas.microsoft.com/office/drawing/2014/main" id="{2D1163A6-CBA7-4421-8569-93492D362C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53554" y="3268852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6" name="Text Placeholder 22">
            <a:extLst>
              <a:ext uri="{FF2B5EF4-FFF2-40B4-BE49-F238E27FC236}">
                <a16:creationId xmlns:a16="http://schemas.microsoft.com/office/drawing/2014/main" id="{C71C83C9-414A-45B4-9983-2F4C7C3D83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53554" y="3638907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0CAB2D99-C1F7-4DB0-9526-BBD07BA21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53554" y="4111916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AE269F9A-623A-4FB5-B40D-78C47587538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53554" y="4481971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C864BB1C-619B-483F-919F-78F5BF7A0F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53554" y="4954979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954D7433-4FC6-46D8-A11A-9745B5D23D2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53554" y="5325034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81482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7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CHAPTER TITLE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7" y="4090851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7" y="1424575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1" y="0"/>
            <a:ext cx="24488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988102"/>
            <a:ext cx="4876800" cy="488179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59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icture Placeholder 8" descr="Picture Placeholder 8"/>
          <p:cNvPicPr>
            <a:picLocks noChangeAspect="1"/>
          </p:cNvPicPr>
          <p:nvPr userDrawn="1"/>
        </p:nvPicPr>
        <p:blipFill>
          <a:blip r:embed="rId2"/>
          <a:srcRect r="15115"/>
          <a:stretch>
            <a:fillRect/>
          </a:stretch>
        </p:blipFill>
        <p:spPr>
          <a:xfrm>
            <a:off x="0" y="-15937"/>
            <a:ext cx="12191144" cy="6873938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object 2"/>
          <p:cNvSpPr/>
          <p:nvPr userDrawn="1"/>
        </p:nvSpPr>
        <p:spPr>
          <a:xfrm>
            <a:off x="426" y="-1"/>
            <a:ext cx="12191148" cy="6857904"/>
          </a:xfrm>
          <a:prstGeom prst="rect">
            <a:avLst/>
          </a:prstGeom>
          <a:solidFill>
            <a:srgbClr val="95BCFC">
              <a:alpha val="36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l"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" name="Rectangle 3"/>
          <p:cNvSpPr/>
          <p:nvPr/>
        </p:nvSpPr>
        <p:spPr>
          <a:xfrm>
            <a:off x="0" y="6690996"/>
            <a:ext cx="12192000" cy="178580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sp>
        <p:nvSpPr>
          <p:cNvPr id="57" name="Rectangle 2"/>
          <p:cNvSpPr/>
          <p:nvPr/>
        </p:nvSpPr>
        <p:spPr>
          <a:xfrm>
            <a:off x="1273844" y="2480442"/>
            <a:ext cx="1286355" cy="45721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sp>
        <p:nvSpPr>
          <p:cNvPr id="58" name="object 2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3844" y="987982"/>
            <a:ext cx="4822157" cy="1371361"/>
          </a:xfrm>
          <a:prstGeom prst="rect">
            <a:avLst/>
          </a:prstGeom>
        </p:spPr>
        <p:txBody>
          <a:bodyPr lIns="0" tIns="0" rIns="0" bIns="0"/>
          <a:lstStyle>
            <a:lvl1pPr marR="3081" indent="8856">
              <a:lnSpc>
                <a:spcPct val="80000"/>
              </a:lnSpc>
              <a:spcBef>
                <a:spcPts val="0"/>
              </a:spcBef>
              <a:defRPr sz="3400" cap="all" spc="-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Title</a:t>
            </a:r>
          </a:p>
        </p:txBody>
      </p:sp>
      <p:sp>
        <p:nvSpPr>
          <p:cNvPr id="59" name="object 19"/>
          <p:cNvSpPr txBox="1"/>
          <p:nvPr/>
        </p:nvSpPr>
        <p:spPr>
          <a:xfrm>
            <a:off x="748233" y="6430324"/>
            <a:ext cx="3675985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700" spc="133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CMA CGM Group Logistics Division - Corporate Presentation</a:t>
            </a:r>
          </a:p>
        </p:txBody>
      </p:sp>
      <p:grpSp>
        <p:nvGrpSpPr>
          <p:cNvPr id="62" name="Group"/>
          <p:cNvGrpSpPr/>
          <p:nvPr/>
        </p:nvGrpSpPr>
        <p:grpSpPr>
          <a:xfrm>
            <a:off x="9545318" y="8697"/>
            <a:ext cx="2574957" cy="768508"/>
            <a:chOff x="0" y="0"/>
            <a:chExt cx="2574955" cy="768508"/>
          </a:xfrm>
        </p:grpSpPr>
        <p:pic>
          <p:nvPicPr>
            <p:cNvPr id="60" name="Bollore_Logistics_RVB.png" descr="Bollore_Logistics_RVB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121" y="0"/>
              <a:ext cx="1306836" cy="698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" name="logoCEVAlogistics_QUADRI (1).png" descr="logoCEVAlogistics_QUADRI (1)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6590"/>
              <a:ext cx="1408378" cy="681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8603" y="6370345"/>
            <a:ext cx="233393" cy="230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1B744A3C-4D3C-A6BD-E698-48AB188401BB}"/>
              </a:ext>
            </a:extLst>
          </p:cNvPr>
          <p:cNvSpPr txBox="1">
            <a:spLocks noGrp="1"/>
          </p:cNvSpPr>
          <p:nvPr>
            <p:ph type="body" sz="quarter" idx="33" hasCustomPrompt="1"/>
          </p:nvPr>
        </p:nvSpPr>
        <p:spPr>
          <a:xfrm>
            <a:off x="1467036" y="2692053"/>
            <a:ext cx="4724806" cy="436654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1"/>
                </a:solidFill>
              </a:defRPr>
            </a:lvl1pPr>
          </a:lstStyle>
          <a:p>
            <a:r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1" y="1352854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333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333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7741473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BAD12-67E8-46C5-AFF8-8EE6DC4724DB}"/>
              </a:ext>
            </a:extLst>
          </p:cNvPr>
          <p:cNvSpPr/>
          <p:nvPr userDrawn="1"/>
        </p:nvSpPr>
        <p:spPr>
          <a:xfrm>
            <a:off x="-1" y="1143005"/>
            <a:ext cx="12194749" cy="49392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/>
            <a:endParaRPr lang="fr-FR" sz="2400">
              <a:solidFill>
                <a:prstClr val="white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B1ADAC0A-53B1-42F6-9F7C-723C9A9431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1" y="1352854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333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333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810632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F80533-D48A-4C29-9B6E-888681E1A4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143007"/>
            <a:ext cx="12192000" cy="4937584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34771295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BA46F4DF-B2B8-47E8-9D39-B722D3189C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6445" y="1143007"/>
            <a:ext cx="7760531" cy="493926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333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333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  <p:sp>
        <p:nvSpPr>
          <p:cNvPr id="12" name="Espace réservé pour une image  4">
            <a:extLst>
              <a:ext uri="{FF2B5EF4-FFF2-40B4-BE49-F238E27FC236}">
                <a16:creationId xmlns:a16="http://schemas.microsoft.com/office/drawing/2014/main" id="{ACA008F5-3E09-4C46-BB94-B1097BCCFD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143007"/>
            <a:ext cx="3986784" cy="4937584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44258363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300" y="321076"/>
            <a:ext cx="6518408" cy="432341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2" y="635664"/>
            <a:ext cx="6518405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AD33E522-6C74-4CDA-BCD6-A7A4353780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6527" y="1352854"/>
            <a:ext cx="6040760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333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333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310A982-9A4A-4C70-8888-B6CE852C52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0708" y="2627195"/>
            <a:ext cx="243840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E9E3495-8C46-4388-92E7-8B8998095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0709" y="0"/>
            <a:ext cx="243840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1EEE0D6-622F-40DE-B900-FD8F8C76B1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0097" y="730889"/>
            <a:ext cx="243840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67E4364C-761D-4B6A-9C47-A0913189CF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0095" y="3359699"/>
            <a:ext cx="243840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2349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299" y="321076"/>
            <a:ext cx="11474676" cy="432341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1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8DE92B1B-6416-4D1A-9847-F552625E9E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1347" y="1143005"/>
            <a:ext cx="6375629" cy="493926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333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333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F6AC4E0-3D31-4F52-BB85-FEC78E18F9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2300" y="3643869"/>
            <a:ext cx="243840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7699B04-2D83-4F92-89C0-42D70A29C2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301" y="1143005"/>
            <a:ext cx="243840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D07F4890-A79D-4596-82C0-FDC09237E3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59601" y="3643869"/>
            <a:ext cx="243840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9BC6A60D-6735-46BA-90E3-6FE3B917120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859601" y="1143005"/>
            <a:ext cx="2438400" cy="24384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9920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1" name="Espace réservé pour une image  4">
            <a:extLst>
              <a:ext uri="{FF2B5EF4-FFF2-40B4-BE49-F238E27FC236}">
                <a16:creationId xmlns:a16="http://schemas.microsoft.com/office/drawing/2014/main" id="{8B7C83C5-BCE0-4F7B-ACD2-B590E04398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1143007"/>
            <a:ext cx="4021985" cy="4937584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CD66027-9D9F-4C1B-86D1-5EFF60605F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83633" y="1143006"/>
            <a:ext cx="4023360" cy="4939265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19117E02-FB7A-4C0D-B113-A60D522E3E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68640" y="1143006"/>
            <a:ext cx="4023360" cy="4939265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690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4AE50386-1655-4C98-A3C8-EA450BA15D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5992" y="1143006"/>
            <a:ext cx="2926080" cy="4937585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Espace réservé pour une image  4">
            <a:extLst>
              <a:ext uri="{FF2B5EF4-FFF2-40B4-BE49-F238E27FC236}">
                <a16:creationId xmlns:a16="http://schemas.microsoft.com/office/drawing/2014/main" id="{F50F5753-7351-4353-8A0A-AFB5556F8E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1143006"/>
            <a:ext cx="2922220" cy="493758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08CAB314-7C69-469B-95CA-6BC9808B8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86067" y="1146304"/>
            <a:ext cx="2926079" cy="4934048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8" name="Picture Placeholder 20">
            <a:extLst>
              <a:ext uri="{FF2B5EF4-FFF2-40B4-BE49-F238E27FC236}">
                <a16:creationId xmlns:a16="http://schemas.microsoft.com/office/drawing/2014/main" id="{0CA1CB6C-C81D-49A9-9507-F8F9DECB088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65920" y="1146843"/>
            <a:ext cx="2926080" cy="4933471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720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7699B04-2D83-4F92-89C0-42D70A29C2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301" y="1143005"/>
            <a:ext cx="377952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6AD035-AE41-4492-96AA-5119482130F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10812" y="1143005"/>
            <a:ext cx="377952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8874EF7-B480-4C35-963F-5415075F842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71557" y="3643869"/>
            <a:ext cx="377952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1B3FC9B-46F3-4672-B64D-9F069A62C6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010812" y="3643869"/>
            <a:ext cx="3779520" cy="2438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F196E6D-C20B-4367-84EC-DCF065F69B4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171557" y="1143005"/>
            <a:ext cx="3779520" cy="2438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CDCA27F-F59B-452E-AE47-292FFC606E7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2301" y="3643869"/>
            <a:ext cx="3779520" cy="2438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8B81534-D23A-46D9-94F1-F4B557B9D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300" y="321076"/>
            <a:ext cx="11474680" cy="4323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730AED-1D1D-4B3D-81E5-6C89F473DB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</p:spTree>
    <p:extLst>
      <p:ext uri="{BB962C8B-B14F-4D97-AF65-F5344CB8AC3E}">
        <p14:creationId xmlns:p14="http://schemas.microsoft.com/office/powerpoint/2010/main" val="425188077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7699B04-2D83-4F92-89C0-42D70A29C2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301" y="1143005"/>
            <a:ext cx="280416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9BC6A60D-6735-46BA-90E3-6FE3B917120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16925" y="1143005"/>
            <a:ext cx="2804160" cy="2438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6AD035-AE41-4492-96AA-5119482130F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1549" y="1143005"/>
            <a:ext cx="280416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FCC36A0-9717-477E-8B15-5336925CE27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986172" y="1143005"/>
            <a:ext cx="2804160" cy="2438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031944A-9A95-43D6-97D5-F80553AC1B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86172" y="3643869"/>
            <a:ext cx="280416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8874EF7-B480-4C35-963F-5415075F842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16924" y="3643869"/>
            <a:ext cx="2804160" cy="24384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90858BD-B095-427D-A8E0-A014A11C9EF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32300" y="3643869"/>
            <a:ext cx="2804160" cy="2438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1B3FC9B-46F3-4672-B64D-9F069A62C61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01548" y="3643869"/>
            <a:ext cx="2804160" cy="2438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text styles</a:t>
            </a:r>
          </a:p>
          <a:p>
            <a:pPr lvl="0"/>
            <a:r>
              <a:rPr lang="en-US"/>
              <a:t>or to insert a picture</a:t>
            </a:r>
          </a:p>
          <a:p>
            <a:pPr lvl="1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8CE9453-9554-46C9-B13D-3975216568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300" y="321076"/>
            <a:ext cx="11474680" cy="4323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DC91F55-F7A4-4A98-9790-40EFCE03C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</p:spTree>
    <p:extLst>
      <p:ext uri="{BB962C8B-B14F-4D97-AF65-F5344CB8AC3E}">
        <p14:creationId xmlns:p14="http://schemas.microsoft.com/office/powerpoint/2010/main" val="13387095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3"/>
          <p:cNvSpPr/>
          <p:nvPr/>
        </p:nvSpPr>
        <p:spPr>
          <a:xfrm>
            <a:off x="0" y="6690996"/>
            <a:ext cx="12192000" cy="178580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grpSp>
        <p:nvGrpSpPr>
          <p:cNvPr id="76" name="Group"/>
          <p:cNvGrpSpPr/>
          <p:nvPr/>
        </p:nvGrpSpPr>
        <p:grpSpPr>
          <a:xfrm>
            <a:off x="9545318" y="8697"/>
            <a:ext cx="2574957" cy="768508"/>
            <a:chOff x="0" y="0"/>
            <a:chExt cx="2574955" cy="768508"/>
          </a:xfrm>
        </p:grpSpPr>
        <p:pic>
          <p:nvPicPr>
            <p:cNvPr id="74" name="Bollore_Logistics_RVB.png" descr="Bollore_Logistics_RVB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8121" y="0"/>
              <a:ext cx="1306836" cy="698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logoCEVAlogistics_QUADRI (1).png" descr="logoCEVAlogistics_QUADRI (1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6590"/>
              <a:ext cx="1408378" cy="681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" name="object 19"/>
          <p:cNvSpPr txBox="1"/>
          <p:nvPr/>
        </p:nvSpPr>
        <p:spPr>
          <a:xfrm>
            <a:off x="748233" y="6430324"/>
            <a:ext cx="36759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700" spc="133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CMA CGM Group Logistics Division - Corporate Presentation</a:t>
            </a:r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object 19"/>
          <p:cNvSpPr txBox="1"/>
          <p:nvPr/>
        </p:nvSpPr>
        <p:spPr>
          <a:xfrm>
            <a:off x="748233" y="6430324"/>
            <a:ext cx="36759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700" spc="133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CMA CGM Group Logistics Division - Corporate Presentation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EA7CB97-5125-457E-8A28-692932D396E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44089" y="2557363"/>
            <a:ext cx="1946827" cy="2029051"/>
          </a:xfrm>
          <a:custGeom>
            <a:avLst/>
            <a:gdLst>
              <a:gd name="connsiteX0" fmla="*/ 306519 w 1460120"/>
              <a:gd name="connsiteY0" fmla="*/ 0 h 1521788"/>
              <a:gd name="connsiteX1" fmla="*/ 327920 w 1460120"/>
              <a:gd name="connsiteY1" fmla="*/ 4327 h 1521788"/>
              <a:gd name="connsiteX2" fmla="*/ 1375845 w 1460120"/>
              <a:gd name="connsiteY2" fmla="*/ 488481 h 1521788"/>
              <a:gd name="connsiteX3" fmla="*/ 1460120 w 1460120"/>
              <a:gd name="connsiteY3" fmla="*/ 553795 h 1521788"/>
              <a:gd name="connsiteX4" fmla="*/ 632118 w 1460120"/>
              <a:gd name="connsiteY4" fmla="*/ 1521788 h 1521788"/>
              <a:gd name="connsiteX5" fmla="*/ 479928 w 1460120"/>
              <a:gd name="connsiteY5" fmla="*/ 1420979 h 1521788"/>
              <a:gd name="connsiteX6" fmla="*/ 67953 w 1460120"/>
              <a:gd name="connsiteY6" fmla="*/ 1250084 h 1521788"/>
              <a:gd name="connsiteX7" fmla="*/ 0 w 1460120"/>
              <a:gd name="connsiteY7" fmla="*/ 1236420 h 152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0120" h="1521788">
                <a:moveTo>
                  <a:pt x="306519" y="0"/>
                </a:moveTo>
                <a:lnTo>
                  <a:pt x="327920" y="4327"/>
                </a:lnTo>
                <a:cubicBezTo>
                  <a:pt x="711106" y="97758"/>
                  <a:pt x="1065628" y="264356"/>
                  <a:pt x="1375845" y="488481"/>
                </a:cubicBezTo>
                <a:lnTo>
                  <a:pt x="1460120" y="553795"/>
                </a:lnTo>
                <a:lnTo>
                  <a:pt x="632118" y="1521788"/>
                </a:lnTo>
                <a:lnTo>
                  <a:pt x="479928" y="1420979"/>
                </a:lnTo>
                <a:cubicBezTo>
                  <a:pt x="351930" y="1347378"/>
                  <a:pt x="213723" y="1289531"/>
                  <a:pt x="67953" y="1250084"/>
                </a:cubicBezTo>
                <a:lnTo>
                  <a:pt x="0" y="123642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F1409AF8-E2AE-4AE9-B4ED-804BB05FD97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84772" y="2448766"/>
            <a:ext cx="1708203" cy="1745132"/>
          </a:xfrm>
          <a:custGeom>
            <a:avLst/>
            <a:gdLst>
              <a:gd name="connsiteX0" fmla="*/ 630093 w 1281152"/>
              <a:gd name="connsiteY0" fmla="*/ 0 h 1308849"/>
              <a:gd name="connsiteX1" fmla="*/ 1114182 w 1281152"/>
              <a:gd name="connsiteY1" fmla="*/ 38624 h 1308849"/>
              <a:gd name="connsiteX2" fmla="*/ 1281152 w 1281152"/>
              <a:gd name="connsiteY2" fmla="*/ 72382 h 1308849"/>
              <a:gd name="connsiteX3" fmla="*/ 974622 w 1281152"/>
              <a:gd name="connsiteY3" fmla="*/ 1308849 h 1308849"/>
              <a:gd name="connsiteX4" fmla="*/ 863447 w 1281152"/>
              <a:gd name="connsiteY4" fmla="*/ 1286494 h 1308849"/>
              <a:gd name="connsiteX5" fmla="*/ 630093 w 1281152"/>
              <a:gd name="connsiteY5" fmla="*/ 1271040 h 1308849"/>
              <a:gd name="connsiteX6" fmla="*/ 396740 w 1281152"/>
              <a:gd name="connsiteY6" fmla="*/ 1286494 h 1308849"/>
              <a:gd name="connsiteX7" fmla="*/ 306536 w 1281152"/>
              <a:gd name="connsiteY7" fmla="*/ 1304632 h 1308849"/>
              <a:gd name="connsiteX8" fmla="*/ 0 w 1281152"/>
              <a:gd name="connsiteY8" fmla="*/ 68143 h 1308849"/>
              <a:gd name="connsiteX9" fmla="*/ 146005 w 1281152"/>
              <a:gd name="connsiteY9" fmla="*/ 38624 h 1308849"/>
              <a:gd name="connsiteX10" fmla="*/ 630093 w 1281152"/>
              <a:gd name="connsiteY10" fmla="*/ 0 h 13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81152" h="1308849">
                <a:moveTo>
                  <a:pt x="630093" y="0"/>
                </a:moveTo>
                <a:cubicBezTo>
                  <a:pt x="794875" y="0"/>
                  <a:pt x="956571" y="13208"/>
                  <a:pt x="1114182" y="38624"/>
                </a:cubicBezTo>
                <a:lnTo>
                  <a:pt x="1281152" y="72382"/>
                </a:lnTo>
                <a:lnTo>
                  <a:pt x="974622" y="1308849"/>
                </a:lnTo>
                <a:lnTo>
                  <a:pt x="863447" y="1286494"/>
                </a:lnTo>
                <a:cubicBezTo>
                  <a:pt x="787112" y="1276302"/>
                  <a:pt x="709217" y="1271040"/>
                  <a:pt x="630093" y="1271040"/>
                </a:cubicBezTo>
                <a:cubicBezTo>
                  <a:pt x="550970" y="1271040"/>
                  <a:pt x="473075" y="1276302"/>
                  <a:pt x="396740" y="1286494"/>
                </a:cubicBezTo>
                <a:lnTo>
                  <a:pt x="306536" y="1304632"/>
                </a:lnTo>
                <a:lnTo>
                  <a:pt x="0" y="68143"/>
                </a:lnTo>
                <a:lnTo>
                  <a:pt x="146005" y="38624"/>
                </a:lnTo>
                <a:cubicBezTo>
                  <a:pt x="303615" y="13208"/>
                  <a:pt x="465312" y="0"/>
                  <a:pt x="6300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Picture Placeholder 26">
            <a:extLst>
              <a:ext uri="{FF2B5EF4-FFF2-40B4-BE49-F238E27FC236}">
                <a16:creationId xmlns:a16="http://schemas.microsoft.com/office/drawing/2014/main" id="{B8CB7195-22E5-429E-938D-2EFE9C9C19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16082" y="2551713"/>
            <a:ext cx="1917585" cy="1994481"/>
          </a:xfrm>
          <a:custGeom>
            <a:avLst/>
            <a:gdLst>
              <a:gd name="connsiteX0" fmla="*/ 1131665 w 1438189"/>
              <a:gd name="connsiteY0" fmla="*/ 0 h 1495861"/>
              <a:gd name="connsiteX1" fmla="*/ 1438189 w 1438189"/>
              <a:gd name="connsiteY1" fmla="*/ 1236442 h 1495861"/>
              <a:gd name="connsiteX2" fmla="*/ 1349264 w 1438189"/>
              <a:gd name="connsiteY2" fmla="*/ 1254323 h 1495861"/>
              <a:gd name="connsiteX3" fmla="*/ 937290 w 1438189"/>
              <a:gd name="connsiteY3" fmla="*/ 1425218 h 1495861"/>
              <a:gd name="connsiteX4" fmla="*/ 830641 w 1438189"/>
              <a:gd name="connsiteY4" fmla="*/ 1495861 h 1495861"/>
              <a:gd name="connsiteX5" fmla="*/ 0 w 1438189"/>
              <a:gd name="connsiteY5" fmla="*/ 524784 h 1495861"/>
              <a:gd name="connsiteX6" fmla="*/ 41373 w 1438189"/>
              <a:gd name="connsiteY6" fmla="*/ 492720 h 1495861"/>
              <a:gd name="connsiteX7" fmla="*/ 1089297 w 1438189"/>
              <a:gd name="connsiteY7" fmla="*/ 8566 h 149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8189" h="1495861">
                <a:moveTo>
                  <a:pt x="1131665" y="0"/>
                </a:moveTo>
                <a:lnTo>
                  <a:pt x="1438189" y="1236442"/>
                </a:lnTo>
                <a:lnTo>
                  <a:pt x="1349264" y="1254323"/>
                </a:lnTo>
                <a:cubicBezTo>
                  <a:pt x="1203495" y="1293770"/>
                  <a:pt x="1065288" y="1351617"/>
                  <a:pt x="937290" y="1425218"/>
                </a:cubicBezTo>
                <a:lnTo>
                  <a:pt x="830641" y="1495861"/>
                </a:lnTo>
                <a:lnTo>
                  <a:pt x="0" y="524784"/>
                </a:lnTo>
                <a:lnTo>
                  <a:pt x="41373" y="492720"/>
                </a:lnTo>
                <a:cubicBezTo>
                  <a:pt x="351590" y="268595"/>
                  <a:pt x="706111" y="101997"/>
                  <a:pt x="1089297" y="856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0" name="Picture Placeholder 21">
            <a:extLst>
              <a:ext uri="{FF2B5EF4-FFF2-40B4-BE49-F238E27FC236}">
                <a16:creationId xmlns:a16="http://schemas.microsoft.com/office/drawing/2014/main" id="{9E601888-9BA0-4BAC-88E3-6F353EBDAD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37260" y="3333141"/>
            <a:ext cx="2252331" cy="2069411"/>
          </a:xfrm>
          <a:custGeom>
            <a:avLst/>
            <a:gdLst>
              <a:gd name="connsiteX0" fmla="*/ 826421 w 1689248"/>
              <a:gd name="connsiteY0" fmla="*/ 0 h 1552058"/>
              <a:gd name="connsiteX1" fmla="*/ 867127 w 1689248"/>
              <a:gd name="connsiteY1" fmla="*/ 31547 h 1552058"/>
              <a:gd name="connsiteX2" fmla="*/ 1628132 w 1689248"/>
              <a:gd name="connsiteY2" fmla="*/ 980506 h 1552058"/>
              <a:gd name="connsiteX3" fmla="*/ 1689248 w 1689248"/>
              <a:gd name="connsiteY3" fmla="*/ 1114623 h 1552058"/>
              <a:gd name="connsiteX4" fmla="*/ 485726 w 1689248"/>
              <a:gd name="connsiteY4" fmla="*/ 1552058 h 1552058"/>
              <a:gd name="connsiteX5" fmla="*/ 434364 w 1689248"/>
              <a:gd name="connsiteY5" fmla="*/ 1448623 h 1552058"/>
              <a:gd name="connsiteX6" fmla="*/ 160772 w 1689248"/>
              <a:gd name="connsiteY6" fmla="*/ 1104562 h 1552058"/>
              <a:gd name="connsiteX7" fmla="*/ 0 w 1689248"/>
              <a:gd name="connsiteY7" fmla="*/ 966145 h 155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248" h="1552058">
                <a:moveTo>
                  <a:pt x="826421" y="0"/>
                </a:moveTo>
                <a:lnTo>
                  <a:pt x="867127" y="31547"/>
                </a:lnTo>
                <a:cubicBezTo>
                  <a:pt x="1180695" y="291904"/>
                  <a:pt x="1440690" y="614551"/>
                  <a:pt x="1628132" y="980506"/>
                </a:cubicBezTo>
                <a:lnTo>
                  <a:pt x="1689248" y="1114623"/>
                </a:lnTo>
                <a:lnTo>
                  <a:pt x="485726" y="1552058"/>
                </a:lnTo>
                <a:lnTo>
                  <a:pt x="434364" y="1448623"/>
                </a:lnTo>
                <a:cubicBezTo>
                  <a:pt x="357786" y="1322593"/>
                  <a:pt x="265707" y="1207024"/>
                  <a:pt x="160772" y="1104562"/>
                </a:cubicBezTo>
                <a:lnTo>
                  <a:pt x="0" y="96614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5EAA9326-3B8A-4878-B86E-DE4947DC41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12179" y="4874949"/>
            <a:ext cx="1916392" cy="1207323"/>
          </a:xfrm>
          <a:custGeom>
            <a:avLst/>
            <a:gdLst>
              <a:gd name="connsiteX0" fmla="*/ 1202077 w 1437294"/>
              <a:gd name="connsiteY0" fmla="*/ 0 h 905492"/>
              <a:gd name="connsiteX1" fmla="*/ 1235948 w 1437294"/>
              <a:gd name="connsiteY1" fmla="*/ 74328 h 905492"/>
              <a:gd name="connsiteX2" fmla="*/ 1436479 w 1437294"/>
              <a:gd name="connsiteY2" fmla="*/ 889357 h 905492"/>
              <a:gd name="connsiteX3" fmla="*/ 1437294 w 1437294"/>
              <a:gd name="connsiteY3" fmla="*/ 905492 h 905492"/>
              <a:gd name="connsiteX4" fmla="*/ 154630 w 1437294"/>
              <a:gd name="connsiteY4" fmla="*/ 905492 h 905492"/>
              <a:gd name="connsiteX5" fmla="*/ 145536 w 1437294"/>
              <a:gd name="connsiteY5" fmla="*/ 845904 h 905492"/>
              <a:gd name="connsiteX6" fmla="*/ 59877 w 1437294"/>
              <a:gd name="connsiteY6" fmla="*/ 557490 h 905492"/>
              <a:gd name="connsiteX7" fmla="*/ 0 w 1437294"/>
              <a:gd name="connsiteY7" fmla="*/ 436910 h 90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7294" h="905492">
                <a:moveTo>
                  <a:pt x="1202077" y="0"/>
                </a:moveTo>
                <a:lnTo>
                  <a:pt x="1235948" y="74328"/>
                </a:lnTo>
                <a:cubicBezTo>
                  <a:pt x="1338787" y="330506"/>
                  <a:pt x="1407505" y="604057"/>
                  <a:pt x="1436479" y="889357"/>
                </a:cubicBezTo>
                <a:lnTo>
                  <a:pt x="1437294" y="905492"/>
                </a:lnTo>
                <a:lnTo>
                  <a:pt x="154630" y="905492"/>
                </a:lnTo>
                <a:lnTo>
                  <a:pt x="145536" y="845904"/>
                </a:lnTo>
                <a:cubicBezTo>
                  <a:pt x="125180" y="746424"/>
                  <a:pt x="96365" y="650025"/>
                  <a:pt x="59877" y="557490"/>
                </a:cubicBezTo>
                <a:lnTo>
                  <a:pt x="0" y="436910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8237C0B7-02E9-4196-A2F7-3EFF8AACFB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70833" y="3288811"/>
            <a:ext cx="2301563" cy="2090708"/>
          </a:xfrm>
          <a:custGeom>
            <a:avLst/>
            <a:gdLst>
              <a:gd name="connsiteX0" fmla="*/ 897756 w 1726172"/>
              <a:gd name="connsiteY0" fmla="*/ 0 h 1568031"/>
              <a:gd name="connsiteX1" fmla="*/ 1726172 w 1726172"/>
              <a:gd name="connsiteY1" fmla="*/ 968476 h 1568031"/>
              <a:gd name="connsiteX2" fmla="*/ 1687215 w 1726172"/>
              <a:gd name="connsiteY2" fmla="*/ 994281 h 1568031"/>
              <a:gd name="connsiteX3" fmla="*/ 1246911 w 1726172"/>
              <a:gd name="connsiteY3" fmla="*/ 1481873 h 1568031"/>
              <a:gd name="connsiteX4" fmla="*/ 1204127 w 1726172"/>
              <a:gd name="connsiteY4" fmla="*/ 1568031 h 1568031"/>
              <a:gd name="connsiteX5" fmla="*/ 0 w 1726172"/>
              <a:gd name="connsiteY5" fmla="*/ 1130376 h 1568031"/>
              <a:gd name="connsiteX6" fmla="*/ 53142 w 1726172"/>
              <a:gd name="connsiteY6" fmla="*/ 1013756 h 1568031"/>
              <a:gd name="connsiteX7" fmla="*/ 814148 w 1726172"/>
              <a:gd name="connsiteY7" fmla="*/ 64797 h 156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6172" h="1568031">
                <a:moveTo>
                  <a:pt x="897756" y="0"/>
                </a:moveTo>
                <a:lnTo>
                  <a:pt x="1726172" y="968476"/>
                </a:lnTo>
                <a:lnTo>
                  <a:pt x="1687215" y="994281"/>
                </a:lnTo>
                <a:cubicBezTo>
                  <a:pt x="1511523" y="1127320"/>
                  <a:pt x="1361777" y="1292828"/>
                  <a:pt x="1246911" y="1481873"/>
                </a:cubicBezTo>
                <a:lnTo>
                  <a:pt x="1204127" y="1568031"/>
                </a:lnTo>
                <a:lnTo>
                  <a:pt x="0" y="1130376"/>
                </a:lnTo>
                <a:lnTo>
                  <a:pt x="53142" y="1013756"/>
                </a:lnTo>
                <a:cubicBezTo>
                  <a:pt x="240584" y="647801"/>
                  <a:pt x="500580" y="325154"/>
                  <a:pt x="814148" y="6479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BF92A393-9075-465B-93A9-6C3649D001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421223" y="4851623"/>
            <a:ext cx="1927831" cy="1230652"/>
          </a:xfrm>
          <a:custGeom>
            <a:avLst/>
            <a:gdLst>
              <a:gd name="connsiteX0" fmla="*/ 243190 w 1445873"/>
              <a:gd name="connsiteY0" fmla="*/ 0 h 922989"/>
              <a:gd name="connsiteX1" fmla="*/ 1445873 w 1445873"/>
              <a:gd name="connsiteY1" fmla="*/ 437130 h 922989"/>
              <a:gd name="connsiteX2" fmla="*/ 1377417 w 1445873"/>
              <a:gd name="connsiteY2" fmla="*/ 574987 h 922989"/>
              <a:gd name="connsiteX3" fmla="*/ 1291757 w 1445873"/>
              <a:gd name="connsiteY3" fmla="*/ 863401 h 922989"/>
              <a:gd name="connsiteX4" fmla="*/ 1282663 w 1445873"/>
              <a:gd name="connsiteY4" fmla="*/ 922989 h 922989"/>
              <a:gd name="connsiteX5" fmla="*/ 0 w 1445873"/>
              <a:gd name="connsiteY5" fmla="*/ 922989 h 922989"/>
              <a:gd name="connsiteX6" fmla="*/ 815 w 1445873"/>
              <a:gd name="connsiteY6" fmla="*/ 906854 h 922989"/>
              <a:gd name="connsiteX7" fmla="*/ 201346 w 1445873"/>
              <a:gd name="connsiteY7" fmla="*/ 91825 h 92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5873" h="922989">
                <a:moveTo>
                  <a:pt x="243190" y="0"/>
                </a:moveTo>
                <a:lnTo>
                  <a:pt x="1445873" y="437130"/>
                </a:lnTo>
                <a:lnTo>
                  <a:pt x="1377417" y="574987"/>
                </a:lnTo>
                <a:cubicBezTo>
                  <a:pt x="1340928" y="667522"/>
                  <a:pt x="1312114" y="763921"/>
                  <a:pt x="1291757" y="863401"/>
                </a:cubicBezTo>
                <a:lnTo>
                  <a:pt x="1282663" y="922989"/>
                </a:lnTo>
                <a:lnTo>
                  <a:pt x="0" y="922989"/>
                </a:lnTo>
                <a:lnTo>
                  <a:pt x="815" y="906854"/>
                </a:lnTo>
                <a:cubicBezTo>
                  <a:pt x="29788" y="621554"/>
                  <a:pt x="98507" y="348003"/>
                  <a:pt x="201346" y="91825"/>
                </a:cubicBezTo>
                <a:close/>
              </a:path>
            </a:pathLst>
          </a:custGeom>
        </p:spPr>
        <p:txBody>
          <a:bodyPr wrap="square" anchor="b">
            <a:noAutofit/>
          </a:bodyPr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40C3DDB-B761-4571-AA3F-38E9A36973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138810" y="4953855"/>
            <a:ext cx="2592655" cy="1129444"/>
          </a:xfrm>
          <a:custGeom>
            <a:avLst/>
            <a:gdLst>
              <a:gd name="connsiteX0" fmla="*/ 973358 w 1944491"/>
              <a:gd name="connsiteY0" fmla="*/ 0 h 847083"/>
              <a:gd name="connsiteX1" fmla="*/ 1937344 w 1944491"/>
              <a:gd name="connsiteY1" fmla="*/ 785671 h 847083"/>
              <a:gd name="connsiteX2" fmla="*/ 1944491 w 1944491"/>
              <a:gd name="connsiteY2" fmla="*/ 832503 h 847083"/>
              <a:gd name="connsiteX3" fmla="*/ 1944491 w 1944491"/>
              <a:gd name="connsiteY3" fmla="*/ 847083 h 847083"/>
              <a:gd name="connsiteX4" fmla="*/ 0 w 1944491"/>
              <a:gd name="connsiteY4" fmla="*/ 847083 h 847083"/>
              <a:gd name="connsiteX5" fmla="*/ 9373 w 1944491"/>
              <a:gd name="connsiteY5" fmla="*/ 785671 h 847083"/>
              <a:gd name="connsiteX6" fmla="*/ 973358 w 1944491"/>
              <a:gd name="connsiteY6" fmla="*/ 0 h 84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4491" h="847083">
                <a:moveTo>
                  <a:pt x="973358" y="0"/>
                </a:moveTo>
                <a:cubicBezTo>
                  <a:pt x="1448864" y="0"/>
                  <a:pt x="1845591" y="337290"/>
                  <a:pt x="1937344" y="785671"/>
                </a:cubicBezTo>
                <a:lnTo>
                  <a:pt x="1944491" y="832503"/>
                </a:lnTo>
                <a:lnTo>
                  <a:pt x="1944491" y="847083"/>
                </a:lnTo>
                <a:lnTo>
                  <a:pt x="0" y="847083"/>
                </a:lnTo>
                <a:lnTo>
                  <a:pt x="9373" y="785671"/>
                </a:lnTo>
                <a:cubicBezTo>
                  <a:pt x="101125" y="337290"/>
                  <a:pt x="497853" y="0"/>
                  <a:pt x="973358" y="0"/>
                </a:cubicBez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0452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Connecteur droit 8">
            <a:extLst>
              <a:ext uri="{FF2B5EF4-FFF2-40B4-BE49-F238E27FC236}">
                <a16:creationId xmlns:a16="http://schemas.microsoft.com/office/drawing/2014/main" id="{5063B7AA-E60E-4308-A934-AA46612948A5}"/>
              </a:ext>
            </a:extLst>
          </p:cNvPr>
          <p:cNvCxnSpPr>
            <a:cxnSpLocks/>
          </p:cNvCxnSpPr>
          <p:nvPr userDrawn="1"/>
        </p:nvCxnSpPr>
        <p:spPr>
          <a:xfrm flipH="1">
            <a:off x="1900768" y="6512020"/>
            <a:ext cx="856403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19">
            <a:extLst>
              <a:ext uri="{FF2B5EF4-FFF2-40B4-BE49-F238E27FC236}">
                <a16:creationId xmlns:a16="http://schemas.microsoft.com/office/drawing/2014/main" id="{EDEC8F9A-776A-4DFD-9C2F-DE808C8F5C84}"/>
              </a:ext>
            </a:extLst>
          </p:cNvPr>
          <p:cNvGrpSpPr/>
          <p:nvPr userDrawn="1"/>
        </p:nvGrpSpPr>
        <p:grpSpPr>
          <a:xfrm>
            <a:off x="386296" y="6470651"/>
            <a:ext cx="603251" cy="86784"/>
            <a:chOff x="289722" y="4741069"/>
            <a:chExt cx="452438" cy="65088"/>
          </a:xfrm>
        </p:grpSpPr>
        <p:sp>
          <p:nvSpPr>
            <p:cNvPr id="33" name="Ellipse 20">
              <a:extLst>
                <a:ext uri="{FF2B5EF4-FFF2-40B4-BE49-F238E27FC236}">
                  <a16:creationId xmlns:a16="http://schemas.microsoft.com/office/drawing/2014/main" id="{C4F352E2-DFAD-4FB9-AA98-42AEFD3C3125}"/>
                </a:ext>
              </a:extLst>
            </p:cNvPr>
            <p:cNvSpPr/>
            <p:nvPr userDrawn="1"/>
          </p:nvSpPr>
          <p:spPr>
            <a:xfrm>
              <a:off x="28972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  <p:sp>
          <p:nvSpPr>
            <p:cNvPr id="34" name="Ellipse 21">
              <a:extLst>
                <a:ext uri="{FF2B5EF4-FFF2-40B4-BE49-F238E27FC236}">
                  <a16:creationId xmlns:a16="http://schemas.microsoft.com/office/drawing/2014/main" id="{D25ADAF4-3472-4216-94F9-6754F12EEA15}"/>
                </a:ext>
              </a:extLst>
            </p:cNvPr>
            <p:cNvSpPr/>
            <p:nvPr userDrawn="1"/>
          </p:nvSpPr>
          <p:spPr>
            <a:xfrm>
              <a:off x="418839" y="4741069"/>
              <a:ext cx="65088" cy="6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  <p:sp>
          <p:nvSpPr>
            <p:cNvPr id="35" name="Ellipse 23">
              <a:extLst>
                <a:ext uri="{FF2B5EF4-FFF2-40B4-BE49-F238E27FC236}">
                  <a16:creationId xmlns:a16="http://schemas.microsoft.com/office/drawing/2014/main" id="{4D93EC8A-F8AF-4185-8BB3-63FB9277FCEA}"/>
                </a:ext>
              </a:extLst>
            </p:cNvPr>
            <p:cNvSpPr/>
            <p:nvPr userDrawn="1"/>
          </p:nvSpPr>
          <p:spPr>
            <a:xfrm>
              <a:off x="547956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  <p:sp>
          <p:nvSpPr>
            <p:cNvPr id="36" name="Ellipse 28">
              <a:extLst>
                <a:ext uri="{FF2B5EF4-FFF2-40B4-BE49-F238E27FC236}">
                  <a16:creationId xmlns:a16="http://schemas.microsoft.com/office/drawing/2014/main" id="{62173DAE-822A-4763-ACE9-58BB5460B48D}"/>
                </a:ext>
              </a:extLst>
            </p:cNvPr>
            <p:cNvSpPr/>
            <p:nvPr userDrawn="1"/>
          </p:nvSpPr>
          <p:spPr>
            <a:xfrm>
              <a:off x="67707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37" name="Espace réservé du numéro de diapositive 10">
            <a:extLst>
              <a:ext uri="{FF2B5EF4-FFF2-40B4-BE49-F238E27FC236}">
                <a16:creationId xmlns:a16="http://schemas.microsoft.com/office/drawing/2014/main" id="{F48CE5D9-14D4-474A-B7AE-7B25878A954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7665" y="6316800"/>
            <a:ext cx="449961" cy="365125"/>
          </a:xfrm>
          <a:prstGeom prst="rect">
            <a:avLst/>
          </a:prstGeom>
        </p:spPr>
        <p:txBody>
          <a:bodyPr anchor="ctr"/>
          <a:lstStyle>
            <a:lvl1pPr algn="r">
              <a:defRPr sz="1067"/>
            </a:lvl1pPr>
          </a:lstStyle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857C23-B411-46BE-89FD-C7AE84FD7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670" y="321076"/>
            <a:ext cx="7405067" cy="4323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37D00D9-5384-444F-80A8-4965271E1C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1671" y="635664"/>
            <a:ext cx="7405064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89A59F8-A95E-4A7F-8E02-C9FD319022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4267200" cy="6019804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CE827906-CB6A-4892-BF45-CF4CB9B307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1669" y="1143005"/>
            <a:ext cx="7405064" cy="487384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333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333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133702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E1B1A46-0E02-4C4F-9A1D-3CBB4FF9F123}"/>
              </a:ext>
            </a:extLst>
          </p:cNvPr>
          <p:cNvSpPr/>
          <p:nvPr userDrawn="1"/>
        </p:nvSpPr>
        <p:spPr>
          <a:xfrm>
            <a:off x="4069044" y="1389345"/>
            <a:ext cx="4053912" cy="4053912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89D7C3FF-DC91-43A7-BAB8-9EE8EE81A59D}"/>
              </a:ext>
            </a:extLst>
          </p:cNvPr>
          <p:cNvSpPr/>
          <p:nvPr userDrawn="1"/>
        </p:nvSpPr>
        <p:spPr>
          <a:xfrm>
            <a:off x="3045551" y="365851"/>
            <a:ext cx="6100900" cy="6100900"/>
          </a:xfrm>
          <a:prstGeom prst="flowChartConnector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597A52F-AF11-41A1-B232-49940F539EAF}"/>
              </a:ext>
            </a:extLst>
          </p:cNvPr>
          <p:cNvSpPr/>
          <p:nvPr userDrawn="1"/>
        </p:nvSpPr>
        <p:spPr>
          <a:xfrm>
            <a:off x="4392788" y="1280731"/>
            <a:ext cx="772173" cy="772173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2C004A2-F02A-4D44-9704-11330CA7BD32}"/>
              </a:ext>
            </a:extLst>
          </p:cNvPr>
          <p:cNvSpPr/>
          <p:nvPr userDrawn="1"/>
        </p:nvSpPr>
        <p:spPr>
          <a:xfrm>
            <a:off x="6960479" y="1222134"/>
            <a:ext cx="772173" cy="772173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0D2A50D-904E-461C-AFB5-E603E5DCE10D}"/>
              </a:ext>
            </a:extLst>
          </p:cNvPr>
          <p:cNvSpPr/>
          <p:nvPr userDrawn="1"/>
        </p:nvSpPr>
        <p:spPr>
          <a:xfrm>
            <a:off x="3579000" y="3428687"/>
            <a:ext cx="772173" cy="772173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C68AE57-AAF4-4ECD-92F3-47E58C4D7F01}"/>
              </a:ext>
            </a:extLst>
          </p:cNvPr>
          <p:cNvSpPr/>
          <p:nvPr userDrawn="1"/>
        </p:nvSpPr>
        <p:spPr>
          <a:xfrm>
            <a:off x="7859644" y="3475122"/>
            <a:ext cx="772173" cy="772173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C2FA552D-2BD4-4A8F-8CC6-4525876A948F}"/>
              </a:ext>
            </a:extLst>
          </p:cNvPr>
          <p:cNvSpPr/>
          <p:nvPr userDrawn="1"/>
        </p:nvSpPr>
        <p:spPr>
          <a:xfrm>
            <a:off x="5776992" y="5209239"/>
            <a:ext cx="772173" cy="772173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FEC69D74-D7FC-42A4-AE0D-9982AB2A87F5}"/>
              </a:ext>
            </a:extLst>
          </p:cNvPr>
          <p:cNvSpPr/>
          <p:nvPr userDrawn="1"/>
        </p:nvSpPr>
        <p:spPr>
          <a:xfrm>
            <a:off x="8122956" y="1116768"/>
            <a:ext cx="243840" cy="24384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8CEFB136-949E-4E5E-8FE3-E2F96011C768}"/>
              </a:ext>
            </a:extLst>
          </p:cNvPr>
          <p:cNvSpPr/>
          <p:nvPr userDrawn="1"/>
        </p:nvSpPr>
        <p:spPr>
          <a:xfrm>
            <a:off x="8122956" y="5488549"/>
            <a:ext cx="243840" cy="24384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FA83F0E-D95E-49E5-89C8-DE749FEAB705}"/>
              </a:ext>
            </a:extLst>
          </p:cNvPr>
          <p:cNvSpPr/>
          <p:nvPr userDrawn="1"/>
        </p:nvSpPr>
        <p:spPr>
          <a:xfrm>
            <a:off x="2971535" y="2698919"/>
            <a:ext cx="243840" cy="24384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8CC2AB1B-4E19-412E-BA07-A837CB810F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0080" y="1770381"/>
            <a:ext cx="3291840" cy="3291840"/>
          </a:xfrm>
          <a:prstGeom prst="flowChartConnector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8620E0A-57CE-409F-A798-EF75D4C74B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064" y="2646940"/>
            <a:ext cx="2745563" cy="365760"/>
          </a:xfrm>
        </p:spPr>
        <p:txBody>
          <a:bodyPr>
            <a:normAutofit/>
          </a:bodyPr>
          <a:lstStyle>
            <a:lvl1pPr algn="r">
              <a:defRPr lang="en-US" sz="1600" b="1" kern="1200" baseline="0" dirty="0" smtClean="0">
                <a:solidFill>
                  <a:schemeClr val="accent4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467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74FC0CC8-94CD-42B4-9F7D-19820751CD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064" y="3012701"/>
            <a:ext cx="2745563" cy="609600"/>
          </a:xfrm>
        </p:spPr>
        <p:txBody>
          <a:bodyPr>
            <a:normAutofit/>
          </a:bodyPr>
          <a:lstStyle>
            <a:lvl1pPr algn="r">
              <a:defRPr lang="en-US" sz="1467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70FC5767-E522-4385-8C21-6E9A7161B6D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35605" y="1048772"/>
            <a:ext cx="2745563" cy="365760"/>
          </a:xfrm>
        </p:spPr>
        <p:txBody>
          <a:bodyPr>
            <a:normAutofit/>
          </a:bodyPr>
          <a:lstStyle>
            <a:lvl1pPr algn="l">
              <a:defRPr lang="en-US" sz="1600" b="1" kern="1200" baseline="0" dirty="0" smtClean="0">
                <a:solidFill>
                  <a:schemeClr val="accent4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467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FF28A0B-D42A-488C-AE3E-B708A91125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5605" y="1414533"/>
            <a:ext cx="2745563" cy="609600"/>
          </a:xfrm>
        </p:spPr>
        <p:txBody>
          <a:bodyPr>
            <a:normAutofit/>
          </a:bodyPr>
          <a:lstStyle>
            <a:lvl1pPr algn="l">
              <a:defRPr lang="en-US" sz="1467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0C27F38A-C781-4CF9-AEB2-D86DA6A21E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16217" y="5425144"/>
            <a:ext cx="2745563" cy="365760"/>
          </a:xfrm>
        </p:spPr>
        <p:txBody>
          <a:bodyPr>
            <a:normAutofit/>
          </a:bodyPr>
          <a:lstStyle>
            <a:lvl1pPr algn="l">
              <a:defRPr lang="en-US" sz="1600" b="1" kern="1200" baseline="0" dirty="0" smtClean="0">
                <a:solidFill>
                  <a:schemeClr val="accent4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467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E250017A-5704-4F5B-AC12-ACE235A2B2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16217" y="5790905"/>
            <a:ext cx="2745563" cy="609600"/>
          </a:xfrm>
        </p:spPr>
        <p:txBody>
          <a:bodyPr>
            <a:normAutofit/>
          </a:bodyPr>
          <a:lstStyle>
            <a:lvl1pPr algn="l">
              <a:defRPr lang="en-US" sz="1467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9790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fr-FR" sz="240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Connecteur droit 8">
            <a:extLst>
              <a:ext uri="{FF2B5EF4-FFF2-40B4-BE49-F238E27FC236}">
                <a16:creationId xmlns:a16="http://schemas.microsoft.com/office/drawing/2014/main" id="{5063B7AA-E60E-4308-A934-AA46612948A5}"/>
              </a:ext>
            </a:extLst>
          </p:cNvPr>
          <p:cNvCxnSpPr>
            <a:cxnSpLocks/>
          </p:cNvCxnSpPr>
          <p:nvPr userDrawn="1"/>
        </p:nvCxnSpPr>
        <p:spPr>
          <a:xfrm flipH="1">
            <a:off x="1900768" y="6512020"/>
            <a:ext cx="856403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19">
            <a:extLst>
              <a:ext uri="{FF2B5EF4-FFF2-40B4-BE49-F238E27FC236}">
                <a16:creationId xmlns:a16="http://schemas.microsoft.com/office/drawing/2014/main" id="{EDEC8F9A-776A-4DFD-9C2F-DE808C8F5C84}"/>
              </a:ext>
            </a:extLst>
          </p:cNvPr>
          <p:cNvGrpSpPr/>
          <p:nvPr userDrawn="1"/>
        </p:nvGrpSpPr>
        <p:grpSpPr>
          <a:xfrm>
            <a:off x="386296" y="6470651"/>
            <a:ext cx="603251" cy="86784"/>
            <a:chOff x="289722" y="4741069"/>
            <a:chExt cx="452438" cy="65088"/>
          </a:xfrm>
        </p:grpSpPr>
        <p:sp>
          <p:nvSpPr>
            <p:cNvPr id="33" name="Ellipse 20">
              <a:extLst>
                <a:ext uri="{FF2B5EF4-FFF2-40B4-BE49-F238E27FC236}">
                  <a16:creationId xmlns:a16="http://schemas.microsoft.com/office/drawing/2014/main" id="{C4F352E2-DFAD-4FB9-AA98-42AEFD3C3125}"/>
                </a:ext>
              </a:extLst>
            </p:cNvPr>
            <p:cNvSpPr/>
            <p:nvPr userDrawn="1"/>
          </p:nvSpPr>
          <p:spPr>
            <a:xfrm>
              <a:off x="28972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  <p:sp>
          <p:nvSpPr>
            <p:cNvPr id="34" name="Ellipse 21">
              <a:extLst>
                <a:ext uri="{FF2B5EF4-FFF2-40B4-BE49-F238E27FC236}">
                  <a16:creationId xmlns:a16="http://schemas.microsoft.com/office/drawing/2014/main" id="{D25ADAF4-3472-4216-94F9-6754F12EEA15}"/>
                </a:ext>
              </a:extLst>
            </p:cNvPr>
            <p:cNvSpPr/>
            <p:nvPr userDrawn="1"/>
          </p:nvSpPr>
          <p:spPr>
            <a:xfrm>
              <a:off x="418839" y="4741069"/>
              <a:ext cx="65088" cy="6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  <p:sp>
          <p:nvSpPr>
            <p:cNvPr id="35" name="Ellipse 23">
              <a:extLst>
                <a:ext uri="{FF2B5EF4-FFF2-40B4-BE49-F238E27FC236}">
                  <a16:creationId xmlns:a16="http://schemas.microsoft.com/office/drawing/2014/main" id="{4D93EC8A-F8AF-4185-8BB3-63FB9277FCEA}"/>
                </a:ext>
              </a:extLst>
            </p:cNvPr>
            <p:cNvSpPr/>
            <p:nvPr userDrawn="1"/>
          </p:nvSpPr>
          <p:spPr>
            <a:xfrm>
              <a:off x="547956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  <p:sp>
          <p:nvSpPr>
            <p:cNvPr id="36" name="Ellipse 28">
              <a:extLst>
                <a:ext uri="{FF2B5EF4-FFF2-40B4-BE49-F238E27FC236}">
                  <a16:creationId xmlns:a16="http://schemas.microsoft.com/office/drawing/2014/main" id="{62173DAE-822A-4763-ACE9-58BB5460B48D}"/>
                </a:ext>
              </a:extLst>
            </p:cNvPr>
            <p:cNvSpPr/>
            <p:nvPr userDrawn="1"/>
          </p:nvSpPr>
          <p:spPr>
            <a:xfrm>
              <a:off x="67707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37" name="Espace réservé du numéro de diapositive 10">
            <a:extLst>
              <a:ext uri="{FF2B5EF4-FFF2-40B4-BE49-F238E27FC236}">
                <a16:creationId xmlns:a16="http://schemas.microsoft.com/office/drawing/2014/main" id="{F48CE5D9-14D4-474A-B7AE-7B25878A954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7665" y="6316800"/>
            <a:ext cx="449961" cy="365125"/>
          </a:xfrm>
          <a:prstGeom prst="rect">
            <a:avLst/>
          </a:prstGeom>
        </p:spPr>
        <p:txBody>
          <a:bodyPr anchor="ctr"/>
          <a:lstStyle>
            <a:lvl1pPr algn="r">
              <a:defRPr sz="1067"/>
            </a:lvl1pPr>
          </a:lstStyle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857C23-B411-46BE-89FD-C7AE84FD7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301" y="321076"/>
            <a:ext cx="7527649" cy="4323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37D00D9-5384-444F-80A8-4965271E1C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7527647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89A59F8-A95E-4A7F-8E02-C9FD319022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24800" y="1"/>
            <a:ext cx="4267200" cy="6019804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CE827906-CB6A-4892-BF45-CF4CB9B307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1" y="1143005"/>
            <a:ext cx="7527649" cy="22859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lang="en-US"/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Regular 10 </a:t>
            </a:r>
            <a:r>
              <a:rPr kumimoji="0" lang="en-US" sz="1333" b="0" i="0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333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3A75C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en-US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 Arial Italic 8 </a:t>
            </a:r>
            <a:r>
              <a:rPr kumimoji="0" lang="en-US" sz="1067" b="0" i="1" u="none" strike="noStrike" kern="1200" cap="none" spc="0" normalizeH="0" baseline="0" noProof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15352606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407C8-A2AD-4ED5-9403-7B41CF222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7AE856-1ED1-4803-A832-76979E59C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300" y="321076"/>
            <a:ext cx="11474680" cy="4323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3EEA39-7F11-4782-8926-081979389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25791-96D8-454E-98F7-7937CC4CF8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2299" y="1749461"/>
            <a:ext cx="4425967" cy="365760"/>
          </a:xfrm>
        </p:spPr>
        <p:txBody>
          <a:bodyPr/>
          <a:lstStyle>
            <a:lvl1pPr algn="r">
              <a:defRPr lang="en-US" sz="1867" b="1" kern="1200" baseline="0" dirty="0" smtClean="0">
                <a:solidFill>
                  <a:schemeClr val="accent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467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F7D3B03-8CEC-48D7-9BA0-442C48CE71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2299" y="3048945"/>
            <a:ext cx="4425967" cy="365760"/>
          </a:xfrm>
        </p:spPr>
        <p:txBody>
          <a:bodyPr/>
          <a:lstStyle>
            <a:lvl1pPr algn="r">
              <a:defRPr lang="en-US" sz="1867" b="1" kern="1200" baseline="0" dirty="0" smtClean="0">
                <a:solidFill>
                  <a:schemeClr val="accent4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467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3559C3E-597B-490A-92E2-8DAE64ECE5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299" y="4348429"/>
            <a:ext cx="4425967" cy="365760"/>
          </a:xfrm>
        </p:spPr>
        <p:txBody>
          <a:bodyPr/>
          <a:lstStyle>
            <a:lvl1pPr algn="r">
              <a:defRPr lang="en-US" sz="1867" b="1" kern="1200" baseline="0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467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B3BAB-8EC5-4E47-B9DA-05A18191552C}"/>
              </a:ext>
            </a:extLst>
          </p:cNvPr>
          <p:cNvSpPr/>
          <p:nvPr userDrawn="1"/>
        </p:nvSpPr>
        <p:spPr>
          <a:xfrm>
            <a:off x="6284685" y="4344539"/>
            <a:ext cx="975360" cy="975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4599C-4C38-47F2-A9F3-8DCA9B4A4EB6}"/>
              </a:ext>
            </a:extLst>
          </p:cNvPr>
          <p:cNvSpPr/>
          <p:nvPr userDrawn="1"/>
        </p:nvSpPr>
        <p:spPr>
          <a:xfrm>
            <a:off x="4835108" y="4348431"/>
            <a:ext cx="975360" cy="9753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84BF6-F97B-4A38-9B9D-E1A1BFEFACF3}"/>
              </a:ext>
            </a:extLst>
          </p:cNvPr>
          <p:cNvSpPr/>
          <p:nvPr userDrawn="1"/>
        </p:nvSpPr>
        <p:spPr>
          <a:xfrm>
            <a:off x="6284685" y="3045055"/>
            <a:ext cx="975360" cy="975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8A3F5F-BACE-471E-9F6F-9932E0C690DF}"/>
              </a:ext>
            </a:extLst>
          </p:cNvPr>
          <p:cNvSpPr/>
          <p:nvPr userDrawn="1"/>
        </p:nvSpPr>
        <p:spPr>
          <a:xfrm>
            <a:off x="4835108" y="3048947"/>
            <a:ext cx="975360" cy="9753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52D076-1DC3-4BA7-8E89-A0263A10CB2E}"/>
              </a:ext>
            </a:extLst>
          </p:cNvPr>
          <p:cNvSpPr/>
          <p:nvPr userDrawn="1"/>
        </p:nvSpPr>
        <p:spPr>
          <a:xfrm>
            <a:off x="6270172" y="1745571"/>
            <a:ext cx="975360" cy="975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38755F-D40E-4750-B775-567A83FFF4C2}"/>
              </a:ext>
            </a:extLst>
          </p:cNvPr>
          <p:cNvSpPr/>
          <p:nvPr userDrawn="1"/>
        </p:nvSpPr>
        <p:spPr>
          <a:xfrm>
            <a:off x="4820595" y="1749464"/>
            <a:ext cx="975360" cy="97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0D278FA-B0AA-43A9-9D64-572FE20A9B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07862" y="1745572"/>
            <a:ext cx="4425967" cy="369651"/>
          </a:xfrm>
        </p:spPr>
        <p:txBody>
          <a:bodyPr/>
          <a:lstStyle>
            <a:lvl1pPr algn="l">
              <a:defRPr lang="en-US" sz="1867" b="1" kern="1200" baseline="0" dirty="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5C406C3-ABBE-4F75-97B8-28C6657E83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7862" y="3045055"/>
            <a:ext cx="4425967" cy="365760"/>
          </a:xfrm>
        </p:spPr>
        <p:txBody>
          <a:bodyPr/>
          <a:lstStyle>
            <a:lvl1pPr algn="l">
              <a:defRPr lang="en-US" sz="1867" b="1" kern="1200" baseline="0" dirty="0" smtClean="0">
                <a:solidFill>
                  <a:schemeClr val="accent6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2F8146-C796-4205-8004-06D683672B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7862" y="4344539"/>
            <a:ext cx="4425967" cy="365760"/>
          </a:xfrm>
        </p:spPr>
        <p:txBody>
          <a:bodyPr/>
          <a:lstStyle>
            <a:lvl1pPr algn="l">
              <a:defRPr lang="en-US" sz="1867" b="1" kern="1200" baseline="0" dirty="0" smtClean="0">
                <a:solidFill>
                  <a:schemeClr val="accent5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E3CA024C-95EA-420E-B9C7-57F9120677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07862" y="2115224"/>
            <a:ext cx="4425967" cy="609600"/>
          </a:xfrm>
        </p:spPr>
        <p:txBody>
          <a:bodyPr>
            <a:normAutofit/>
          </a:bodyPr>
          <a:lstStyle>
            <a:lvl1pPr algn="l">
              <a:defRPr lang="en-US" sz="1467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3A109216-25DA-4353-A1B5-945ED0F4B8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07862" y="4710299"/>
            <a:ext cx="4425967" cy="609600"/>
          </a:xfrm>
        </p:spPr>
        <p:txBody>
          <a:bodyPr>
            <a:normAutofit/>
          </a:bodyPr>
          <a:lstStyle>
            <a:lvl1pPr algn="l">
              <a:defRPr lang="en-US" sz="1467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056741AA-9A92-4D18-8DCF-710D7357A5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07862" y="3414707"/>
            <a:ext cx="4425967" cy="609600"/>
          </a:xfrm>
        </p:spPr>
        <p:txBody>
          <a:bodyPr>
            <a:normAutofit/>
          </a:bodyPr>
          <a:lstStyle>
            <a:lvl1pPr algn="l">
              <a:defRPr lang="en-US" sz="1467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7ED4711-C116-4B13-B068-B46F6894B0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2299" y="4710299"/>
            <a:ext cx="4425967" cy="609600"/>
          </a:xfrm>
        </p:spPr>
        <p:txBody>
          <a:bodyPr>
            <a:normAutofit/>
          </a:bodyPr>
          <a:lstStyle>
            <a:lvl1pPr algn="r">
              <a:defRPr lang="en-US" sz="1467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E7E2B862-0AFA-4D18-BE5F-CFC3A20FAC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9" y="3414707"/>
            <a:ext cx="4425967" cy="609600"/>
          </a:xfrm>
        </p:spPr>
        <p:txBody>
          <a:bodyPr>
            <a:normAutofit/>
          </a:bodyPr>
          <a:lstStyle>
            <a:lvl1pPr algn="r">
              <a:defRPr lang="en-US" sz="1467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A77D6DC3-6E35-4036-8D4E-E0767E285A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2299" y="2115224"/>
            <a:ext cx="4425967" cy="609600"/>
          </a:xfrm>
        </p:spPr>
        <p:txBody>
          <a:bodyPr>
            <a:normAutofit/>
          </a:bodyPr>
          <a:lstStyle>
            <a:lvl1pPr algn="r">
              <a:defRPr lang="en-US" sz="1467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11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8690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9EC238-F0F9-454F-8357-6DC07902322D}"/>
              </a:ext>
            </a:extLst>
          </p:cNvPr>
          <p:cNvSpPr/>
          <p:nvPr userDrawn="1"/>
        </p:nvSpPr>
        <p:spPr>
          <a:xfrm>
            <a:off x="332300" y="5667920"/>
            <a:ext cx="2194560" cy="60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5BB467-6E09-4CB7-85E4-43919E890B62}"/>
              </a:ext>
            </a:extLst>
          </p:cNvPr>
          <p:cNvSpPr/>
          <p:nvPr userDrawn="1"/>
        </p:nvSpPr>
        <p:spPr>
          <a:xfrm>
            <a:off x="3425672" y="5667920"/>
            <a:ext cx="2194560" cy="609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B3381F-BF4D-490E-B43E-7EB3F8577149}"/>
              </a:ext>
            </a:extLst>
          </p:cNvPr>
          <p:cNvSpPr/>
          <p:nvPr userDrawn="1"/>
        </p:nvSpPr>
        <p:spPr>
          <a:xfrm>
            <a:off x="6519044" y="5667920"/>
            <a:ext cx="2194560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6F6A5F-9D60-4177-99CE-0D0DECFEEACD}"/>
              </a:ext>
            </a:extLst>
          </p:cNvPr>
          <p:cNvSpPr/>
          <p:nvPr userDrawn="1"/>
        </p:nvSpPr>
        <p:spPr>
          <a:xfrm>
            <a:off x="9612416" y="5667920"/>
            <a:ext cx="2194560" cy="609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FE47F4A-88E7-40DC-BC30-8C25A4040C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2300" y="1428832"/>
            <a:ext cx="2194560" cy="365760"/>
          </a:xfrm>
        </p:spPr>
        <p:txBody>
          <a:bodyPr>
            <a:normAutofit/>
          </a:bodyPr>
          <a:lstStyle>
            <a:lvl1pPr algn="l">
              <a:defRPr lang="en-US" sz="1333" b="1" kern="1200" baseline="0" dirty="0" smtClean="0">
                <a:solidFill>
                  <a:schemeClr val="accent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467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72B9929E-AEAC-4900-B983-B71E054F2F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5672" y="1428832"/>
            <a:ext cx="2194560" cy="365760"/>
          </a:xfrm>
        </p:spPr>
        <p:txBody>
          <a:bodyPr>
            <a:normAutofit/>
          </a:bodyPr>
          <a:lstStyle>
            <a:lvl1pPr algn="l">
              <a:defRPr lang="en-US" sz="1333" b="1" kern="1200" baseline="0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467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3270F5E6-7406-45A4-A252-13CADB63DF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25672" y="1794593"/>
            <a:ext cx="2194560" cy="2263600"/>
          </a:xfrm>
        </p:spPr>
        <p:txBody>
          <a:bodyPr>
            <a:normAutofit/>
          </a:bodyPr>
          <a:lstStyle>
            <a:lvl1pPr algn="l">
              <a:defRPr lang="en-US" sz="12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9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5403E74-481B-44CE-9604-1680F8FB66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19044" y="1428832"/>
            <a:ext cx="2194560" cy="365760"/>
          </a:xfrm>
        </p:spPr>
        <p:txBody>
          <a:bodyPr>
            <a:normAutofit/>
          </a:bodyPr>
          <a:lstStyle>
            <a:lvl1pPr algn="l">
              <a:defRPr lang="en-US" sz="1333" b="1" kern="1200" baseline="0" dirty="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467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E0603992-8671-40B1-A10A-13C37D52442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19044" y="1794593"/>
            <a:ext cx="2194560" cy="2263600"/>
          </a:xfrm>
        </p:spPr>
        <p:txBody>
          <a:bodyPr>
            <a:normAutofit/>
          </a:bodyPr>
          <a:lstStyle>
            <a:lvl1pPr algn="l">
              <a:defRPr lang="en-US" sz="12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9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EFB9EEB9-30B6-4D3F-81A4-B3F1238D4E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2416" y="1428832"/>
            <a:ext cx="2194560" cy="365760"/>
          </a:xfrm>
        </p:spPr>
        <p:txBody>
          <a:bodyPr>
            <a:normAutofit/>
          </a:bodyPr>
          <a:lstStyle>
            <a:lvl1pPr algn="l">
              <a:defRPr lang="en-US" sz="1333" b="1" kern="1200" baseline="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r">
              <a:defRPr sz="1467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A4B3B68C-9CF1-4741-8230-7C87741747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12416" y="1794593"/>
            <a:ext cx="2194560" cy="2263600"/>
          </a:xfrm>
        </p:spPr>
        <p:txBody>
          <a:bodyPr>
            <a:normAutofit/>
          </a:bodyPr>
          <a:lstStyle>
            <a:lvl1pPr algn="l">
              <a:defRPr lang="en-US" sz="12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9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76A5388C-28BE-48ED-A3B2-7FB0F93F43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2300" y="1794593"/>
            <a:ext cx="2194560" cy="2263600"/>
          </a:xfrm>
        </p:spPr>
        <p:txBody>
          <a:bodyPr>
            <a:normAutofit/>
          </a:bodyPr>
          <a:lstStyle>
            <a:lvl1pPr algn="l">
              <a:defRPr lang="en-US" sz="1200" b="0" kern="1200" baseline="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algn="l">
              <a:defRPr sz="1467"/>
            </a:lvl2pPr>
          </a:lstStyle>
          <a:p>
            <a:pPr lvl="0"/>
            <a:r>
              <a:rPr lang="en-US"/>
              <a:t>Text Arial Regular 9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3622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4105C77-1D39-4E4A-BDAA-E98340AB6F1E}"/>
              </a:ext>
            </a:extLst>
          </p:cNvPr>
          <p:cNvSpPr/>
          <p:nvPr userDrawn="1"/>
        </p:nvSpPr>
        <p:spPr>
          <a:xfrm>
            <a:off x="2" y="1143008"/>
            <a:ext cx="3981709" cy="49392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5" name="Espace réservé pour une image  4">
            <a:extLst>
              <a:ext uri="{FF2B5EF4-FFF2-40B4-BE49-F238E27FC236}">
                <a16:creationId xmlns:a16="http://schemas.microsoft.com/office/drawing/2014/main" id="{5EA94923-9B45-4C11-AC41-EF23A31021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46445" y="1143005"/>
            <a:ext cx="8145555" cy="4939267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4DD167-DD3B-4404-857D-607C179179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143006"/>
            <a:ext cx="3981708" cy="4939265"/>
          </a:xfrm>
          <a:solidFill>
            <a:schemeClr val="accent2"/>
          </a:solidFill>
        </p:spPr>
        <p:txBody>
          <a:bodyPr/>
          <a:lstStyle>
            <a:lvl1pPr marL="304792" indent="0">
              <a:defRPr>
                <a:solidFill>
                  <a:schemeClr val="bg1"/>
                </a:solidFill>
              </a:defRPr>
            </a:lvl1pPr>
            <a:lvl2pPr marL="304792" indent="0">
              <a:defRPr>
                <a:solidFill>
                  <a:schemeClr val="bg1"/>
                </a:solidFill>
              </a:defRPr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7666209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4105C77-1D39-4E4A-BDAA-E98340AB6F1E}"/>
              </a:ext>
            </a:extLst>
          </p:cNvPr>
          <p:cNvSpPr/>
          <p:nvPr userDrawn="1"/>
        </p:nvSpPr>
        <p:spPr>
          <a:xfrm>
            <a:off x="2" y="1143008"/>
            <a:ext cx="3981709" cy="4939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4DD167-DD3B-4404-857D-607C179179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143006"/>
            <a:ext cx="3981708" cy="4939265"/>
          </a:xfrm>
          <a:noFill/>
        </p:spPr>
        <p:txBody>
          <a:bodyPr/>
          <a:lstStyle>
            <a:lvl1pPr marL="304792" indent="0">
              <a:defRPr>
                <a:solidFill>
                  <a:schemeClr val="accent4"/>
                </a:solidFill>
              </a:defRPr>
            </a:lvl1pPr>
            <a:lvl2pPr marL="304792" indent="0">
              <a:defRPr>
                <a:solidFill>
                  <a:schemeClr val="accent4"/>
                </a:solidFill>
              </a:defRPr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en-US">
                <a:latin typeface="Arial Black" panose="020B0A04020102020204" pitchFamily="34" charset="0"/>
              </a:rPr>
              <a:t>Text Arial Black 12 </a:t>
            </a:r>
            <a:r>
              <a:rPr lang="en-US" err="1">
                <a:latin typeface="Arial Black" panose="020B0A04020102020204" pitchFamily="34" charset="0"/>
              </a:rPr>
              <a:t>pt</a:t>
            </a:r>
            <a:endParaRPr lang="en-US">
              <a:latin typeface="Arial Black" panose="020B0A04020102020204" pitchFamily="34" charset="0"/>
            </a:endParaRPr>
          </a:p>
          <a:p>
            <a:endParaRPr lang="en-US"/>
          </a:p>
          <a:p>
            <a:r>
              <a:rPr lang="en-US"/>
              <a:t>Text Arial Bold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Text Arial Regular 10 </a:t>
            </a:r>
            <a:r>
              <a:rPr lang="en-US" err="1"/>
              <a:t>pt</a:t>
            </a:r>
            <a:endParaRPr kumimoji="0" lang="en-US" sz="1067" b="0" i="1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4E4F54"/>
              </a:solidFill>
              <a:uLnTx/>
              <a:uFillTx/>
              <a:latin typeface="+mn-lt"/>
              <a:ea typeface="+mn-ea"/>
              <a:cs typeface="+mn-cs"/>
              <a:sym typeface="Wingding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AND MODIFY SUB-TITLE</a:t>
            </a:r>
          </a:p>
        </p:txBody>
      </p:sp>
      <p:sp>
        <p:nvSpPr>
          <p:cNvPr id="15" name="Espace réservé pour une image  4">
            <a:extLst>
              <a:ext uri="{FF2B5EF4-FFF2-40B4-BE49-F238E27FC236}">
                <a16:creationId xmlns:a16="http://schemas.microsoft.com/office/drawing/2014/main" id="{5EA94923-9B45-4C11-AC41-EF23A31021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46445" y="1143005"/>
            <a:ext cx="8145555" cy="4939267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92039612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71342-69B2-45B2-9CF9-CBA58346D0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340" y="2816773"/>
            <a:ext cx="5439393" cy="1219200"/>
          </a:xfrm>
        </p:spPr>
        <p:txBody>
          <a:bodyPr>
            <a:noAutofit/>
          </a:bodyPr>
          <a:lstStyle>
            <a:lvl1pPr marL="156629" marR="0" indent="-156629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tabLst/>
              <a:defRPr sz="1200" b="0"/>
            </a:lvl1pPr>
            <a:lvl2pPr marL="0" indent="0">
              <a:buClr>
                <a:schemeClr val="accent2"/>
              </a:buClr>
              <a:buFont typeface="Arial" panose="020B0604020202020204" pitchFamily="34" charset="0"/>
              <a:buNone/>
              <a:defRPr sz="1200" b="0"/>
            </a:lvl2pPr>
            <a:lvl3pPr marL="482588" indent="-110064">
              <a:buClr>
                <a:schemeClr val="accent2"/>
              </a:buClr>
              <a:buFont typeface="Arial" panose="020B0604020202020204" pitchFamily="34" charset="0"/>
              <a:buChar char="›"/>
              <a:defRPr sz="1200" b="0"/>
            </a:lvl3pPr>
            <a:lvl4pPr marL="836063" indent="-99482">
              <a:buClr>
                <a:schemeClr val="accent2"/>
              </a:buClr>
              <a:buFont typeface="Arial" panose="020B0604020202020204" pitchFamily="34" charset="0"/>
              <a:buChar char="›"/>
              <a:defRPr sz="1200" b="0"/>
            </a:lvl4pPr>
            <a:lvl5pPr marL="1062540" indent="-228594">
              <a:buClr>
                <a:schemeClr val="accent2"/>
              </a:buClr>
              <a:buFont typeface="Arial" panose="020B0604020202020204" pitchFamily="34" charset="0"/>
              <a:buChar char="›"/>
              <a:defRPr sz="1200" b="0"/>
            </a:lvl5pPr>
          </a:lstStyle>
          <a:p>
            <a:pPr lvl="0"/>
            <a:r>
              <a:rPr lang="en-US" noProof="0"/>
              <a:t>Click to edit text styles , 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endParaRPr lang="en-US" sz="2400" noProof="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Connecteur droit 8">
            <a:extLst>
              <a:ext uri="{FF2B5EF4-FFF2-40B4-BE49-F238E27FC236}">
                <a16:creationId xmlns:a16="http://schemas.microsoft.com/office/drawing/2014/main" id="{5063B7AA-E60E-4308-A934-AA46612948A5}"/>
              </a:ext>
            </a:extLst>
          </p:cNvPr>
          <p:cNvCxnSpPr>
            <a:cxnSpLocks/>
          </p:cNvCxnSpPr>
          <p:nvPr userDrawn="1"/>
        </p:nvCxnSpPr>
        <p:spPr>
          <a:xfrm flipH="1">
            <a:off x="1900768" y="6512020"/>
            <a:ext cx="856403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19">
            <a:extLst>
              <a:ext uri="{FF2B5EF4-FFF2-40B4-BE49-F238E27FC236}">
                <a16:creationId xmlns:a16="http://schemas.microsoft.com/office/drawing/2014/main" id="{EDEC8F9A-776A-4DFD-9C2F-DE808C8F5C84}"/>
              </a:ext>
            </a:extLst>
          </p:cNvPr>
          <p:cNvGrpSpPr/>
          <p:nvPr userDrawn="1"/>
        </p:nvGrpSpPr>
        <p:grpSpPr>
          <a:xfrm>
            <a:off x="386296" y="6470651"/>
            <a:ext cx="603251" cy="86784"/>
            <a:chOff x="289722" y="4741069"/>
            <a:chExt cx="452438" cy="65088"/>
          </a:xfrm>
        </p:grpSpPr>
        <p:sp>
          <p:nvSpPr>
            <p:cNvPr id="33" name="Ellipse 20">
              <a:extLst>
                <a:ext uri="{FF2B5EF4-FFF2-40B4-BE49-F238E27FC236}">
                  <a16:creationId xmlns:a16="http://schemas.microsoft.com/office/drawing/2014/main" id="{C4F352E2-DFAD-4FB9-AA98-42AEFD3C3125}"/>
                </a:ext>
              </a:extLst>
            </p:cNvPr>
            <p:cNvSpPr/>
            <p:nvPr userDrawn="1"/>
          </p:nvSpPr>
          <p:spPr>
            <a:xfrm>
              <a:off x="28972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noProof="0"/>
            </a:p>
          </p:txBody>
        </p:sp>
        <p:sp>
          <p:nvSpPr>
            <p:cNvPr id="34" name="Ellipse 21">
              <a:extLst>
                <a:ext uri="{FF2B5EF4-FFF2-40B4-BE49-F238E27FC236}">
                  <a16:creationId xmlns:a16="http://schemas.microsoft.com/office/drawing/2014/main" id="{D25ADAF4-3472-4216-94F9-6754F12EEA15}"/>
                </a:ext>
              </a:extLst>
            </p:cNvPr>
            <p:cNvSpPr/>
            <p:nvPr userDrawn="1"/>
          </p:nvSpPr>
          <p:spPr>
            <a:xfrm>
              <a:off x="418839" y="4741069"/>
              <a:ext cx="65088" cy="6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noProof="0"/>
            </a:p>
          </p:txBody>
        </p:sp>
        <p:sp>
          <p:nvSpPr>
            <p:cNvPr id="35" name="Ellipse 23">
              <a:extLst>
                <a:ext uri="{FF2B5EF4-FFF2-40B4-BE49-F238E27FC236}">
                  <a16:creationId xmlns:a16="http://schemas.microsoft.com/office/drawing/2014/main" id="{4D93EC8A-F8AF-4185-8BB3-63FB9277FCEA}"/>
                </a:ext>
              </a:extLst>
            </p:cNvPr>
            <p:cNvSpPr/>
            <p:nvPr userDrawn="1"/>
          </p:nvSpPr>
          <p:spPr>
            <a:xfrm>
              <a:off x="547956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noProof="0"/>
            </a:p>
          </p:txBody>
        </p:sp>
        <p:sp>
          <p:nvSpPr>
            <p:cNvPr id="36" name="Ellipse 28">
              <a:extLst>
                <a:ext uri="{FF2B5EF4-FFF2-40B4-BE49-F238E27FC236}">
                  <a16:creationId xmlns:a16="http://schemas.microsoft.com/office/drawing/2014/main" id="{62173DAE-822A-4763-ACE9-58BB5460B48D}"/>
                </a:ext>
              </a:extLst>
            </p:cNvPr>
            <p:cNvSpPr/>
            <p:nvPr userDrawn="1"/>
          </p:nvSpPr>
          <p:spPr>
            <a:xfrm>
              <a:off x="677072" y="4741069"/>
              <a:ext cx="65088" cy="65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noProof="0"/>
            </a:p>
          </p:txBody>
        </p:sp>
      </p:grpSp>
      <p:sp>
        <p:nvSpPr>
          <p:cNvPr id="37" name="Espace réservé du numéro de diapositive 10">
            <a:extLst>
              <a:ext uri="{FF2B5EF4-FFF2-40B4-BE49-F238E27FC236}">
                <a16:creationId xmlns:a16="http://schemas.microsoft.com/office/drawing/2014/main" id="{F48CE5D9-14D4-474A-B7AE-7B25878A954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7665" y="6316800"/>
            <a:ext cx="449961" cy="365125"/>
          </a:xfrm>
          <a:prstGeom prst="rect">
            <a:avLst/>
          </a:prstGeom>
        </p:spPr>
        <p:txBody>
          <a:bodyPr anchor="ctr"/>
          <a:lstStyle>
            <a:lvl1pPr algn="r">
              <a:defRPr sz="1067"/>
            </a:lvl1pPr>
          </a:lstStyle>
          <a:p>
            <a:fld id="{59894E3C-CCE6-F242-84E3-BCBDD257A1E1}" type="slidenum">
              <a:rPr lang="en-US" noProof="0" smtClean="0">
                <a:solidFill>
                  <a:srgbClr val="4E4F54"/>
                </a:solidFill>
              </a:rPr>
              <a:pPr/>
              <a:t>‹N°›</a:t>
            </a:fld>
            <a:endParaRPr lang="en-US" noProof="0">
              <a:solidFill>
                <a:srgbClr val="4E4F54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857C23-B411-46BE-89FD-C7AE84FD7C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670" y="321076"/>
            <a:ext cx="7405067" cy="432341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37D00D9-5384-444F-80A8-4965271E1C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1671" y="635664"/>
            <a:ext cx="7405064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INDUSTRY SECTOR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89A59F8-A95E-4A7F-8E02-C9FD319022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"/>
            <a:ext cx="4267200" cy="6019804"/>
          </a:xfrm>
        </p:spPr>
        <p:txBody>
          <a:bodyPr>
            <a:normAutofit/>
          </a:bodyPr>
          <a:lstStyle>
            <a:lvl1pPr>
              <a:defRPr sz="1467"/>
            </a:lvl1pPr>
          </a:lstStyle>
          <a:p>
            <a:r>
              <a:rPr lang="fr-FR" noProof="0"/>
              <a:t>Cliquez sur l'icône pour ajouter une image</a:t>
            </a:r>
            <a:endParaRPr lang="en-US" noProof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2995A020-5CAF-45B3-8488-14B1082A8B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7340" y="1320792"/>
            <a:ext cx="5439395" cy="1219200"/>
          </a:xfrm>
        </p:spPr>
        <p:txBody>
          <a:bodyPr>
            <a:normAutofit/>
          </a:bodyPr>
          <a:lstStyle>
            <a:lvl1pPr marL="156629" marR="0" indent="-156629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 sz="1200" b="0"/>
            </a:lvl1pPr>
            <a:lvl2pPr marL="228594" indent="-228594">
              <a:buClr>
                <a:schemeClr val="accent1"/>
              </a:buClr>
              <a:buFont typeface="Arial" panose="020B0604020202020204" pitchFamily="34" charset="0"/>
              <a:buChar char="›"/>
              <a:defRPr/>
            </a:lvl2pPr>
            <a:lvl3pPr marL="482588" indent="-110064">
              <a:buClr>
                <a:schemeClr val="accent1"/>
              </a:buClr>
              <a:buFont typeface="Arial" panose="020B0604020202020204" pitchFamily="34" charset="0"/>
              <a:buChar char="›"/>
              <a:defRPr/>
            </a:lvl3pPr>
            <a:lvl4pPr marL="836063" indent="-99482">
              <a:buClr>
                <a:schemeClr val="accent1"/>
              </a:buClr>
              <a:buFont typeface="Arial" panose="020B0604020202020204" pitchFamily="34" charset="0"/>
              <a:buChar char="›"/>
              <a:defRPr/>
            </a:lvl4pPr>
            <a:lvl5pPr marL="1062540" indent="-228594">
              <a:buClr>
                <a:schemeClr val="accent1"/>
              </a:buClr>
              <a:buFont typeface="Arial" panose="020B0604020202020204" pitchFamily="34" charset="0"/>
              <a:buChar char="›"/>
              <a:defRPr/>
            </a:lvl5pPr>
          </a:lstStyle>
          <a:p>
            <a:pPr marL="156629" marR="0" lvl="0" indent="-156629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Click to edit text styles, Arial Regular 9 </a:t>
            </a:r>
            <a:r>
              <a:rPr lang="en-US" noProof="0" err="1"/>
              <a:t>pt</a:t>
            </a:r>
            <a:endParaRPr lang="en-US" noProof="0"/>
          </a:p>
          <a:p>
            <a:pPr marL="156629" marR="0" lvl="0" indent="-156629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marL="156629" marR="0" lvl="0" indent="-156629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marL="156629" marR="0" lvl="0" indent="-156629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marL="156629" marR="0" lvl="0" indent="-156629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marL="156629" marR="0" lvl="0" indent="-156629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marL="156629" marR="0" lvl="0" indent="-156629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endParaRPr lang="en-US" noProof="0"/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C6148D01-136B-49A9-ADB4-2BE7ED7F14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340" y="4312755"/>
            <a:ext cx="5439393" cy="1219200"/>
          </a:xfrm>
        </p:spPr>
        <p:txBody>
          <a:bodyPr>
            <a:noAutofit/>
          </a:bodyPr>
          <a:lstStyle>
            <a:lvl1pPr marL="156629" marR="0" indent="-156629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Tx/>
              <a:buFont typeface="Arial" panose="020B0604020202020204" pitchFamily="34" charset="0"/>
              <a:buChar char="›"/>
              <a:tabLst/>
              <a:defRPr sz="1200" b="0"/>
            </a:lvl1pPr>
            <a:lvl2pPr marL="0" indent="0">
              <a:buClr>
                <a:schemeClr val="accent2"/>
              </a:buClr>
              <a:buFont typeface="Arial" panose="020B0604020202020204" pitchFamily="34" charset="0"/>
              <a:buNone/>
              <a:defRPr sz="1200" b="0"/>
            </a:lvl2pPr>
            <a:lvl3pPr marL="482588" indent="-110064">
              <a:buClr>
                <a:schemeClr val="accent2"/>
              </a:buClr>
              <a:buFont typeface="Arial" panose="020B0604020202020204" pitchFamily="34" charset="0"/>
              <a:buChar char="›"/>
              <a:defRPr sz="1200" b="0"/>
            </a:lvl3pPr>
            <a:lvl4pPr marL="836063" indent="-99482">
              <a:buClr>
                <a:schemeClr val="accent2"/>
              </a:buClr>
              <a:buFont typeface="Arial" panose="020B0604020202020204" pitchFamily="34" charset="0"/>
              <a:buChar char="›"/>
              <a:defRPr sz="1200" b="0"/>
            </a:lvl4pPr>
            <a:lvl5pPr marL="1062540" indent="-228594">
              <a:buClr>
                <a:schemeClr val="accent2"/>
              </a:buClr>
              <a:buFont typeface="Arial" panose="020B0604020202020204" pitchFamily="34" charset="0"/>
              <a:buChar char="›"/>
              <a:defRPr sz="1200" b="0"/>
            </a:lvl5pPr>
          </a:lstStyle>
          <a:p>
            <a:pPr lvl="0"/>
            <a:r>
              <a:rPr lang="en-US" noProof="0"/>
              <a:t>Click to edit text styles , 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Arial Regular 9 </a:t>
            </a:r>
            <a:r>
              <a:rPr lang="en-US" noProof="0" err="1"/>
              <a:t>pt</a:t>
            </a:r>
            <a:endParaRPr lang="en-US" noProof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E19AB07-B63F-4DEE-93AD-791EFCC4726E}"/>
              </a:ext>
            </a:extLst>
          </p:cNvPr>
          <p:cNvGrpSpPr/>
          <p:nvPr userDrawn="1"/>
        </p:nvGrpSpPr>
        <p:grpSpPr>
          <a:xfrm>
            <a:off x="4538539" y="2816773"/>
            <a:ext cx="1828800" cy="1219200"/>
            <a:chOff x="3403904" y="2163612"/>
            <a:chExt cx="1371600" cy="914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E1A10B-F3B4-458D-B239-D4E14287DB38}"/>
                </a:ext>
              </a:extLst>
            </p:cNvPr>
            <p:cNvSpPr/>
            <p:nvPr/>
          </p:nvSpPr>
          <p:spPr>
            <a:xfrm>
              <a:off x="3403904" y="2163612"/>
              <a:ext cx="13716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/>
            </a:p>
          </p:txBody>
        </p:sp>
        <p:pic>
          <p:nvPicPr>
            <p:cNvPr id="71" name="Graphic 70" descr="Lightbulb">
              <a:extLst>
                <a:ext uri="{FF2B5EF4-FFF2-40B4-BE49-F238E27FC236}">
                  <a16:creationId xmlns:a16="http://schemas.microsoft.com/office/drawing/2014/main" id="{E39E75EA-DF01-4988-A5B7-2E7ECFE1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2928" y="2283440"/>
              <a:ext cx="352364" cy="352364"/>
            </a:xfrm>
            <a:prstGeom prst="rect">
              <a:avLst/>
            </a:prstGeom>
          </p:spPr>
        </p:pic>
        <p:sp>
          <p:nvSpPr>
            <p:cNvPr id="72" name="Text Placeholder 13">
              <a:extLst>
                <a:ext uri="{FF2B5EF4-FFF2-40B4-BE49-F238E27FC236}">
                  <a16:creationId xmlns:a16="http://schemas.microsoft.com/office/drawing/2014/main" id="{3A18B383-5E66-481E-BF15-26D296DF9535}"/>
                </a:ext>
              </a:extLst>
            </p:cNvPr>
            <p:cNvSpPr txBox="1">
              <a:spLocks/>
            </p:cNvSpPr>
            <p:nvPr/>
          </p:nvSpPr>
          <p:spPr>
            <a:xfrm>
              <a:off x="3472928" y="2673904"/>
              <a:ext cx="1021432" cy="2772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457200" rtl="0" eaLnBrk="1" latinLnBrk="0" hangingPunct="1">
                <a:lnSpc>
                  <a:spcPts val="18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2pPr>
              <a:lvl3pPr marL="361950" indent="-82550" algn="l" defTabSz="457200" rtl="0" eaLnBrk="1" latinLnBrk="0" hangingPunct="1">
                <a:lnSpc>
                  <a:spcPts val="2400"/>
                </a:lnSpc>
                <a:spcBef>
                  <a:spcPct val="0"/>
                </a:spcBef>
                <a:buSzTx/>
                <a:buFontTx/>
                <a:buBlip>
                  <a:blip r:embed="rId4"/>
                </a:buBlip>
                <a:defRPr lang="fr-FR" sz="1000" kern="1200" baseline="0" smtClean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627063" indent="-74613" algn="l" defTabSz="457200" rtl="0" eaLnBrk="1" latinLnBrk="0" hangingPunct="1">
                <a:lnSpc>
                  <a:spcPts val="22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800" i="1" kern="1200" baseline="0">
                  <a:solidFill>
                    <a:srgbClr val="3A75C4"/>
                  </a:solidFill>
                  <a:latin typeface="+mn-lt"/>
                  <a:ea typeface="+mn-ea"/>
                  <a:cs typeface="+mn-cs"/>
                </a:defRPr>
              </a:lvl4pPr>
              <a:lvl5pPr marL="625475" indent="0" algn="l" defTabSz="457200" rtl="0" eaLnBrk="1" latinLnBrk="0" hangingPunct="1">
                <a:spcBef>
                  <a:spcPct val="0"/>
                </a:spcBef>
                <a:buFontTx/>
                <a:buNone/>
                <a:defRPr sz="800" i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33" noProof="0">
                  <a:solidFill>
                    <a:schemeClr val="bg1"/>
                  </a:solidFill>
                  <a:latin typeface="Arial Black" panose="020B0A04020102020204" pitchFamily="34" charset="0"/>
                </a:rPr>
                <a:t>SOLUTIONS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A976941-9F71-4C3E-ACA6-2247DC7D2A98}"/>
              </a:ext>
            </a:extLst>
          </p:cNvPr>
          <p:cNvGrpSpPr/>
          <p:nvPr userDrawn="1"/>
        </p:nvGrpSpPr>
        <p:grpSpPr>
          <a:xfrm>
            <a:off x="4538539" y="4312755"/>
            <a:ext cx="1828800" cy="1219200"/>
            <a:chOff x="3403904" y="3337609"/>
            <a:chExt cx="1371600" cy="9144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618D5D1-8D8B-4F03-8ADE-34F6CB0531F4}"/>
                </a:ext>
              </a:extLst>
            </p:cNvPr>
            <p:cNvSpPr/>
            <p:nvPr/>
          </p:nvSpPr>
          <p:spPr>
            <a:xfrm>
              <a:off x="3403904" y="3337609"/>
              <a:ext cx="1371600" cy="9144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noProof="0"/>
            </a:p>
          </p:txBody>
        </p:sp>
        <p:sp>
          <p:nvSpPr>
            <p:cNvPr id="75" name="Freeform 41">
              <a:extLst>
                <a:ext uri="{FF2B5EF4-FFF2-40B4-BE49-F238E27FC236}">
                  <a16:creationId xmlns:a16="http://schemas.microsoft.com/office/drawing/2014/main" id="{D1176BE7-942A-411F-B64E-D1E10AF44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7172" y="3458379"/>
              <a:ext cx="203875" cy="307437"/>
            </a:xfrm>
            <a:custGeom>
              <a:avLst/>
              <a:gdLst>
                <a:gd name="T0" fmla="*/ 11 w 111"/>
                <a:gd name="T1" fmla="*/ 110 h 127"/>
                <a:gd name="T2" fmla="*/ 3 w 111"/>
                <a:gd name="T3" fmla="*/ 108 h 127"/>
                <a:gd name="T4" fmla="*/ 53 w 111"/>
                <a:gd name="T5" fmla="*/ 120 h 127"/>
                <a:gd name="T6" fmla="*/ 62 w 111"/>
                <a:gd name="T7" fmla="*/ 97 h 127"/>
                <a:gd name="T8" fmla="*/ 53 w 111"/>
                <a:gd name="T9" fmla="*/ 79 h 127"/>
                <a:gd name="T10" fmla="*/ 3 w 111"/>
                <a:gd name="T11" fmla="*/ 67 h 127"/>
                <a:gd name="T12" fmla="*/ 11 w 111"/>
                <a:gd name="T13" fmla="*/ 90 h 127"/>
                <a:gd name="T14" fmla="*/ 62 w 111"/>
                <a:gd name="T15" fmla="*/ 78 h 127"/>
                <a:gd name="T16" fmla="*/ 53 w 111"/>
                <a:gd name="T17" fmla="*/ 79 h 127"/>
                <a:gd name="T18" fmla="*/ 11 w 111"/>
                <a:gd name="T19" fmla="*/ 94 h 127"/>
                <a:gd name="T20" fmla="*/ 3 w 111"/>
                <a:gd name="T21" fmla="*/ 93 h 127"/>
                <a:gd name="T22" fmla="*/ 53 w 111"/>
                <a:gd name="T23" fmla="*/ 105 h 127"/>
                <a:gd name="T24" fmla="*/ 62 w 111"/>
                <a:gd name="T25" fmla="*/ 82 h 127"/>
                <a:gd name="T26" fmla="*/ 11 w 111"/>
                <a:gd name="T27" fmla="*/ 74 h 127"/>
                <a:gd name="T28" fmla="*/ 53 w 111"/>
                <a:gd name="T29" fmla="*/ 49 h 127"/>
                <a:gd name="T30" fmla="*/ 11 w 111"/>
                <a:gd name="T31" fmla="*/ 74 h 127"/>
                <a:gd name="T32" fmla="*/ 99 w 111"/>
                <a:gd name="T33" fmla="*/ 31 h 127"/>
                <a:gd name="T34" fmla="*/ 57 w 111"/>
                <a:gd name="T35" fmla="*/ 7 h 127"/>
                <a:gd name="T36" fmla="*/ 99 w 111"/>
                <a:gd name="T37" fmla="*/ 82 h 127"/>
                <a:gd name="T38" fmla="*/ 67 w 111"/>
                <a:gd name="T39" fmla="*/ 97 h 127"/>
                <a:gd name="T40" fmla="*/ 108 w 111"/>
                <a:gd name="T41" fmla="*/ 81 h 127"/>
                <a:gd name="T42" fmla="*/ 99 w 111"/>
                <a:gd name="T43" fmla="*/ 82 h 127"/>
                <a:gd name="T44" fmla="*/ 67 w 111"/>
                <a:gd name="T45" fmla="*/ 56 h 127"/>
                <a:gd name="T46" fmla="*/ 99 w 111"/>
                <a:gd name="T47" fmla="*/ 63 h 127"/>
                <a:gd name="T48" fmla="*/ 108 w 111"/>
                <a:gd name="T49" fmla="*/ 40 h 127"/>
                <a:gd name="T50" fmla="*/ 99 w 111"/>
                <a:gd name="T51" fmla="*/ 37 h 127"/>
                <a:gd name="T52" fmla="*/ 48 w 111"/>
                <a:gd name="T53" fmla="*/ 25 h 127"/>
                <a:gd name="T54" fmla="*/ 57 w 111"/>
                <a:gd name="T55" fmla="*/ 47 h 127"/>
                <a:gd name="T56" fmla="*/ 108 w 111"/>
                <a:gd name="T57" fmla="*/ 35 h 127"/>
                <a:gd name="T58" fmla="*/ 99 w 111"/>
                <a:gd name="T59" fmla="*/ 37 h 127"/>
                <a:gd name="T60" fmla="*/ 67 w 111"/>
                <a:gd name="T61" fmla="*/ 71 h 127"/>
                <a:gd name="T62" fmla="*/ 99 w 111"/>
                <a:gd name="T63" fmla="*/ 78 h 127"/>
                <a:gd name="T64" fmla="*/ 108 w 111"/>
                <a:gd name="T65" fmla="*/ 55 h 127"/>
                <a:gd name="T66" fmla="*/ 99 w 111"/>
                <a:gd name="T67" fmla="*/ 98 h 127"/>
                <a:gd name="T68" fmla="*/ 67 w 111"/>
                <a:gd name="T69" fmla="*/ 112 h 127"/>
                <a:gd name="T70" fmla="*/ 108 w 111"/>
                <a:gd name="T71" fmla="*/ 96 h 127"/>
                <a:gd name="T72" fmla="*/ 99 w 111"/>
                <a:gd name="T73" fmla="*/ 9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" h="127">
                  <a:moveTo>
                    <a:pt x="53" y="110"/>
                  </a:moveTo>
                  <a:cubicBezTo>
                    <a:pt x="42" y="116"/>
                    <a:pt x="23" y="116"/>
                    <a:pt x="11" y="110"/>
                  </a:cubicBezTo>
                  <a:cubicBezTo>
                    <a:pt x="6" y="106"/>
                    <a:pt x="3" y="102"/>
                    <a:pt x="3" y="9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12"/>
                    <a:pt x="6" y="117"/>
                    <a:pt x="11" y="120"/>
                  </a:cubicBezTo>
                  <a:cubicBezTo>
                    <a:pt x="23" y="127"/>
                    <a:pt x="42" y="127"/>
                    <a:pt x="53" y="120"/>
                  </a:cubicBezTo>
                  <a:cubicBezTo>
                    <a:pt x="59" y="117"/>
                    <a:pt x="62" y="112"/>
                    <a:pt x="62" y="10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102"/>
                    <a:pt x="59" y="106"/>
                    <a:pt x="53" y="110"/>
                  </a:cubicBezTo>
                  <a:close/>
                  <a:moveTo>
                    <a:pt x="53" y="79"/>
                  </a:moveTo>
                  <a:cubicBezTo>
                    <a:pt x="42" y="86"/>
                    <a:pt x="23" y="86"/>
                    <a:pt x="11" y="79"/>
                  </a:cubicBezTo>
                  <a:cubicBezTo>
                    <a:pt x="6" y="76"/>
                    <a:pt x="3" y="72"/>
                    <a:pt x="3" y="67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2"/>
                    <a:pt x="6" y="86"/>
                    <a:pt x="11" y="90"/>
                  </a:cubicBezTo>
                  <a:cubicBezTo>
                    <a:pt x="23" y="96"/>
                    <a:pt x="42" y="96"/>
                    <a:pt x="53" y="90"/>
                  </a:cubicBezTo>
                  <a:cubicBezTo>
                    <a:pt x="59" y="86"/>
                    <a:pt x="62" y="82"/>
                    <a:pt x="62" y="78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72"/>
                    <a:pt x="59" y="76"/>
                    <a:pt x="53" y="79"/>
                  </a:cubicBezTo>
                  <a:close/>
                  <a:moveTo>
                    <a:pt x="53" y="94"/>
                  </a:moveTo>
                  <a:cubicBezTo>
                    <a:pt x="42" y="101"/>
                    <a:pt x="23" y="101"/>
                    <a:pt x="11" y="94"/>
                  </a:cubicBezTo>
                  <a:cubicBezTo>
                    <a:pt x="6" y="91"/>
                    <a:pt x="3" y="87"/>
                    <a:pt x="3" y="8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3" y="97"/>
                    <a:pt x="6" y="102"/>
                    <a:pt x="11" y="105"/>
                  </a:cubicBezTo>
                  <a:cubicBezTo>
                    <a:pt x="23" y="112"/>
                    <a:pt x="42" y="112"/>
                    <a:pt x="53" y="105"/>
                  </a:cubicBezTo>
                  <a:cubicBezTo>
                    <a:pt x="59" y="102"/>
                    <a:pt x="62" y="97"/>
                    <a:pt x="62" y="93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87"/>
                    <a:pt x="59" y="91"/>
                    <a:pt x="53" y="94"/>
                  </a:cubicBezTo>
                  <a:close/>
                  <a:moveTo>
                    <a:pt x="11" y="74"/>
                  </a:moveTo>
                  <a:cubicBezTo>
                    <a:pt x="23" y="80"/>
                    <a:pt x="42" y="80"/>
                    <a:pt x="53" y="74"/>
                  </a:cubicBezTo>
                  <a:cubicBezTo>
                    <a:pt x="65" y="67"/>
                    <a:pt x="65" y="56"/>
                    <a:pt x="53" y="49"/>
                  </a:cubicBezTo>
                  <a:cubicBezTo>
                    <a:pt x="42" y="43"/>
                    <a:pt x="23" y="43"/>
                    <a:pt x="11" y="49"/>
                  </a:cubicBezTo>
                  <a:cubicBezTo>
                    <a:pt x="0" y="56"/>
                    <a:pt x="0" y="67"/>
                    <a:pt x="11" y="74"/>
                  </a:cubicBezTo>
                  <a:close/>
                  <a:moveTo>
                    <a:pt x="57" y="31"/>
                  </a:moveTo>
                  <a:cubicBezTo>
                    <a:pt x="68" y="38"/>
                    <a:pt x="87" y="38"/>
                    <a:pt x="99" y="31"/>
                  </a:cubicBezTo>
                  <a:cubicBezTo>
                    <a:pt x="111" y="24"/>
                    <a:pt x="111" y="14"/>
                    <a:pt x="99" y="7"/>
                  </a:cubicBezTo>
                  <a:cubicBezTo>
                    <a:pt x="87" y="0"/>
                    <a:pt x="68" y="0"/>
                    <a:pt x="57" y="7"/>
                  </a:cubicBezTo>
                  <a:cubicBezTo>
                    <a:pt x="45" y="14"/>
                    <a:pt x="45" y="24"/>
                    <a:pt x="57" y="31"/>
                  </a:cubicBezTo>
                  <a:close/>
                  <a:moveTo>
                    <a:pt x="99" y="82"/>
                  </a:moveTo>
                  <a:cubicBezTo>
                    <a:pt x="90" y="87"/>
                    <a:pt x="78" y="89"/>
                    <a:pt x="67" y="86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78" y="99"/>
                    <a:pt x="90" y="98"/>
                    <a:pt x="99" y="93"/>
                  </a:cubicBezTo>
                  <a:cubicBezTo>
                    <a:pt x="105" y="90"/>
                    <a:pt x="108" y="85"/>
                    <a:pt x="108" y="81"/>
                  </a:cubicBezTo>
                  <a:cubicBezTo>
                    <a:pt x="108" y="70"/>
                    <a:pt x="108" y="70"/>
                    <a:pt x="108" y="70"/>
                  </a:cubicBezTo>
                  <a:cubicBezTo>
                    <a:pt x="108" y="75"/>
                    <a:pt x="105" y="79"/>
                    <a:pt x="99" y="82"/>
                  </a:cubicBezTo>
                  <a:close/>
                  <a:moveTo>
                    <a:pt x="99" y="52"/>
                  </a:moveTo>
                  <a:cubicBezTo>
                    <a:pt x="90" y="57"/>
                    <a:pt x="78" y="58"/>
                    <a:pt x="67" y="5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78" y="69"/>
                    <a:pt x="90" y="68"/>
                    <a:pt x="99" y="63"/>
                  </a:cubicBezTo>
                  <a:cubicBezTo>
                    <a:pt x="105" y="59"/>
                    <a:pt x="108" y="55"/>
                    <a:pt x="108" y="5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5" y="49"/>
                    <a:pt x="99" y="52"/>
                  </a:cubicBezTo>
                  <a:close/>
                  <a:moveTo>
                    <a:pt x="99" y="37"/>
                  </a:moveTo>
                  <a:cubicBezTo>
                    <a:pt x="87" y="44"/>
                    <a:pt x="68" y="44"/>
                    <a:pt x="57" y="37"/>
                  </a:cubicBezTo>
                  <a:cubicBezTo>
                    <a:pt x="51" y="34"/>
                    <a:pt x="48" y="29"/>
                    <a:pt x="48" y="2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40"/>
                    <a:pt x="51" y="44"/>
                    <a:pt x="57" y="47"/>
                  </a:cubicBezTo>
                  <a:cubicBezTo>
                    <a:pt x="68" y="54"/>
                    <a:pt x="87" y="54"/>
                    <a:pt x="99" y="47"/>
                  </a:cubicBezTo>
                  <a:cubicBezTo>
                    <a:pt x="105" y="44"/>
                    <a:pt x="108" y="40"/>
                    <a:pt x="108" y="3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9"/>
                    <a:pt x="105" y="34"/>
                    <a:pt x="99" y="37"/>
                  </a:cubicBezTo>
                  <a:close/>
                  <a:moveTo>
                    <a:pt x="99" y="67"/>
                  </a:moveTo>
                  <a:cubicBezTo>
                    <a:pt x="90" y="72"/>
                    <a:pt x="78" y="74"/>
                    <a:pt x="67" y="7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78" y="84"/>
                    <a:pt x="90" y="83"/>
                    <a:pt x="99" y="78"/>
                  </a:cubicBezTo>
                  <a:cubicBezTo>
                    <a:pt x="105" y="74"/>
                    <a:pt x="108" y="70"/>
                    <a:pt x="108" y="66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60"/>
                    <a:pt x="105" y="64"/>
                    <a:pt x="99" y="67"/>
                  </a:cubicBezTo>
                  <a:close/>
                  <a:moveTo>
                    <a:pt x="99" y="98"/>
                  </a:moveTo>
                  <a:cubicBezTo>
                    <a:pt x="90" y="103"/>
                    <a:pt x="78" y="104"/>
                    <a:pt x="67" y="101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78" y="114"/>
                    <a:pt x="90" y="113"/>
                    <a:pt x="99" y="108"/>
                  </a:cubicBezTo>
                  <a:cubicBezTo>
                    <a:pt x="105" y="105"/>
                    <a:pt x="108" y="100"/>
                    <a:pt x="108" y="96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90"/>
                    <a:pt x="105" y="94"/>
                    <a:pt x="99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noProof="0">
                <a:latin typeface="Calibri Light" panose="020F0302020204030204" pitchFamily="34" charset="0"/>
              </a:endParaRPr>
            </a:p>
          </p:txBody>
        </p:sp>
        <p:sp>
          <p:nvSpPr>
            <p:cNvPr id="76" name="Text Placeholder 13">
              <a:extLst>
                <a:ext uri="{FF2B5EF4-FFF2-40B4-BE49-F238E27FC236}">
                  <a16:creationId xmlns:a16="http://schemas.microsoft.com/office/drawing/2014/main" id="{96C72A0A-0C1A-47F9-BB6F-BC92FF57BBC3}"/>
                </a:ext>
              </a:extLst>
            </p:cNvPr>
            <p:cNvSpPr txBox="1">
              <a:spLocks/>
            </p:cNvSpPr>
            <p:nvPr/>
          </p:nvSpPr>
          <p:spPr>
            <a:xfrm>
              <a:off x="3472928" y="3816598"/>
              <a:ext cx="1302576" cy="38740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457200" rtl="0" eaLnBrk="1" latinLnBrk="0" hangingPunct="1">
                <a:lnSpc>
                  <a:spcPts val="18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2pPr>
              <a:lvl3pPr marL="361950" indent="-82550" algn="l" defTabSz="457200" rtl="0" eaLnBrk="1" latinLnBrk="0" hangingPunct="1">
                <a:lnSpc>
                  <a:spcPts val="2400"/>
                </a:lnSpc>
                <a:spcBef>
                  <a:spcPct val="0"/>
                </a:spcBef>
                <a:buSzTx/>
                <a:buFontTx/>
                <a:buBlip>
                  <a:blip r:embed="rId4"/>
                </a:buBlip>
                <a:defRPr lang="fr-FR" sz="1000" kern="1200" baseline="0" smtClean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627063" indent="-74613" algn="l" defTabSz="457200" rtl="0" eaLnBrk="1" latinLnBrk="0" hangingPunct="1">
                <a:lnSpc>
                  <a:spcPts val="22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800" i="1" kern="1200" baseline="0">
                  <a:solidFill>
                    <a:srgbClr val="3A75C4"/>
                  </a:solidFill>
                  <a:latin typeface="+mn-lt"/>
                  <a:ea typeface="+mn-ea"/>
                  <a:cs typeface="+mn-cs"/>
                </a:defRPr>
              </a:lvl4pPr>
              <a:lvl5pPr marL="625475" indent="0" algn="l" defTabSz="457200" rtl="0" eaLnBrk="1" latinLnBrk="0" hangingPunct="1">
                <a:spcBef>
                  <a:spcPct val="0"/>
                </a:spcBef>
                <a:buFontTx/>
                <a:buNone/>
                <a:defRPr sz="800" i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33" noProof="0">
                  <a:solidFill>
                    <a:schemeClr val="bg1"/>
                  </a:solidFill>
                  <a:latin typeface="Arial Black" panose="020B0A04020102020204" pitchFamily="34" charset="0"/>
                </a:rPr>
                <a:t>CLIENT’S </a:t>
              </a:r>
            </a:p>
            <a:p>
              <a:r>
                <a:rPr lang="en-US" sz="1333" noProof="0">
                  <a:solidFill>
                    <a:schemeClr val="bg1"/>
                  </a:solidFill>
                  <a:latin typeface="Arial Black" panose="020B0A04020102020204" pitchFamily="34" charset="0"/>
                </a:rPr>
                <a:t>BENEFITS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9BB5932-BEEE-4CD5-8D44-4DACD87E8119}"/>
              </a:ext>
            </a:extLst>
          </p:cNvPr>
          <p:cNvGrpSpPr/>
          <p:nvPr userDrawn="1"/>
        </p:nvGrpSpPr>
        <p:grpSpPr>
          <a:xfrm>
            <a:off x="4538539" y="1320792"/>
            <a:ext cx="1828800" cy="1219200"/>
            <a:chOff x="3405374" y="1096457"/>
            <a:chExt cx="1371600" cy="9144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2A8B249-5DD1-4DD2-B299-2AE8DBA7EECB}"/>
                </a:ext>
              </a:extLst>
            </p:cNvPr>
            <p:cNvSpPr/>
            <p:nvPr/>
          </p:nvSpPr>
          <p:spPr>
            <a:xfrm>
              <a:off x="3405374" y="1096457"/>
              <a:ext cx="13716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2400" noProof="0"/>
            </a:p>
          </p:txBody>
        </p:sp>
        <p:pic>
          <p:nvPicPr>
            <p:cNvPr id="79" name="Graphic 78" descr="Bullseye">
              <a:extLst>
                <a:ext uri="{FF2B5EF4-FFF2-40B4-BE49-F238E27FC236}">
                  <a16:creationId xmlns:a16="http://schemas.microsoft.com/office/drawing/2014/main" id="{50373DFF-19DD-4BC1-8ED3-15F60D9B7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2928" y="1231850"/>
              <a:ext cx="352364" cy="352364"/>
            </a:xfrm>
            <a:prstGeom prst="rect">
              <a:avLst/>
            </a:prstGeom>
          </p:spPr>
        </p:pic>
        <p:sp>
          <p:nvSpPr>
            <p:cNvPr id="80" name="Text Placeholder 13">
              <a:extLst>
                <a:ext uri="{FF2B5EF4-FFF2-40B4-BE49-F238E27FC236}">
                  <a16:creationId xmlns:a16="http://schemas.microsoft.com/office/drawing/2014/main" id="{7D9F3DEF-0B55-4B58-A4C6-611B735F0944}"/>
                </a:ext>
              </a:extLst>
            </p:cNvPr>
            <p:cNvSpPr txBox="1">
              <a:spLocks/>
            </p:cNvSpPr>
            <p:nvPr/>
          </p:nvSpPr>
          <p:spPr>
            <a:xfrm>
              <a:off x="3472928" y="1619979"/>
              <a:ext cx="1014783" cy="2772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457200" rtl="0" eaLnBrk="1" latinLnBrk="0" hangingPunct="1">
                <a:lnSpc>
                  <a:spcPts val="18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2pPr>
              <a:lvl3pPr marL="361950" indent="-82550" algn="l" defTabSz="457200" rtl="0" eaLnBrk="1" latinLnBrk="0" hangingPunct="1">
                <a:lnSpc>
                  <a:spcPts val="2400"/>
                </a:lnSpc>
                <a:spcBef>
                  <a:spcPct val="0"/>
                </a:spcBef>
                <a:buSzTx/>
                <a:buFontTx/>
                <a:buBlip>
                  <a:blip r:embed="rId4"/>
                </a:buBlip>
                <a:defRPr lang="fr-FR" sz="1000" kern="1200" baseline="0" smtClean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627063" indent="-74613" algn="l" defTabSz="457200" rtl="0" eaLnBrk="1" latinLnBrk="0" hangingPunct="1">
                <a:lnSpc>
                  <a:spcPts val="22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800" i="1" kern="1200" baseline="0">
                  <a:solidFill>
                    <a:srgbClr val="3A75C4"/>
                  </a:solidFill>
                  <a:latin typeface="+mn-lt"/>
                  <a:ea typeface="+mn-ea"/>
                  <a:cs typeface="+mn-cs"/>
                </a:defRPr>
              </a:lvl4pPr>
              <a:lvl5pPr marL="625475" indent="0" algn="l" defTabSz="457200" rtl="0" eaLnBrk="1" latinLnBrk="0" hangingPunct="1">
                <a:spcBef>
                  <a:spcPct val="0"/>
                </a:spcBef>
                <a:buFontTx/>
                <a:buNone/>
                <a:defRPr sz="800" i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333" noProof="0">
                  <a:solidFill>
                    <a:schemeClr val="bg1"/>
                  </a:solidFill>
                  <a:latin typeface="Arial Black" panose="020B0A04020102020204" pitchFamily="34" charset="0"/>
                </a:rPr>
                <a:t>THE SCOPE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948277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ack Cov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699D99AE-87EC-4D94-8DA9-7960C1364D7D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A5FE9D-DC3E-4B68-B0CB-6941EAB8B01A}"/>
              </a:ext>
            </a:extLst>
          </p:cNvPr>
          <p:cNvSpPr/>
          <p:nvPr userDrawn="1"/>
        </p:nvSpPr>
        <p:spPr>
          <a:xfrm>
            <a:off x="11765263" y="-1"/>
            <a:ext cx="134471" cy="1568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1B189E-9927-4AB7-A6D5-57FB8E96EFC5}"/>
              </a:ext>
            </a:extLst>
          </p:cNvPr>
          <p:cNvSpPr/>
          <p:nvPr userDrawn="1"/>
        </p:nvSpPr>
        <p:spPr>
          <a:xfrm>
            <a:off x="8542400" y="3200400"/>
            <a:ext cx="3657600" cy="36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0" name="Group 23">
            <a:extLst>
              <a:ext uri="{FF2B5EF4-FFF2-40B4-BE49-F238E27FC236}">
                <a16:creationId xmlns:a16="http://schemas.microsoft.com/office/drawing/2014/main" id="{DFA539E0-EC16-4E65-958B-940ED8DD4A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3800" y="1032204"/>
            <a:ext cx="2601785" cy="1073241"/>
            <a:chOff x="-1" y="-1"/>
            <a:chExt cx="2686" cy="1108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7C003E9-D261-4389-9E39-AA1B2BDC2564}"/>
                </a:ext>
              </a:extLst>
            </p:cNvPr>
            <p:cNvSpPr/>
            <p:nvPr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45EF28A-BC57-4B24-92F1-065556A96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976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1981C16-7231-48E6-8381-66F844374588}"/>
                </a:ext>
              </a:extLst>
            </p:cNvPr>
            <p:cNvSpPr/>
            <p:nvPr/>
          </p:nvSpPr>
          <p:spPr bwMode="auto">
            <a:xfrm>
              <a:off x="1363" y="978"/>
              <a:ext cx="90" cy="127"/>
            </a:xfrm>
            <a:custGeom>
              <a:avLst/>
              <a:gdLst>
                <a:gd name="T0" fmla="*/ 28 w 90"/>
                <a:gd name="T1" fmla="*/ 0 h 127"/>
                <a:gd name="T2" fmla="*/ 0 w 90"/>
                <a:gd name="T3" fmla="*/ 0 h 127"/>
                <a:gd name="T4" fmla="*/ 0 w 90"/>
                <a:gd name="T5" fmla="*/ 127 h 127"/>
                <a:gd name="T6" fmla="*/ 90 w 90"/>
                <a:gd name="T7" fmla="*/ 127 h 127"/>
                <a:gd name="T8" fmla="*/ 90 w 90"/>
                <a:gd name="T9" fmla="*/ 100 h 127"/>
                <a:gd name="T10" fmla="*/ 28 w 90"/>
                <a:gd name="T11" fmla="*/ 100 h 127"/>
                <a:gd name="T12" fmla="*/ 28 w 90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7">
                  <a:moveTo>
                    <a:pt x="28" y="0"/>
                  </a:moveTo>
                  <a:lnTo>
                    <a:pt x="0" y="0"/>
                  </a:lnTo>
                  <a:lnTo>
                    <a:pt x="0" y="127"/>
                  </a:lnTo>
                  <a:lnTo>
                    <a:pt x="90" y="127"/>
                  </a:lnTo>
                  <a:lnTo>
                    <a:pt x="90" y="100"/>
                  </a:lnTo>
                  <a:lnTo>
                    <a:pt x="28" y="10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4AD3CCB2-CB2D-400A-AE5A-A11CE89DC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1F748DA-0A6A-4F76-A54F-B3F4EECA764C}"/>
                </a:ext>
              </a:extLst>
            </p:cNvPr>
            <p:cNvSpPr/>
            <p:nvPr/>
          </p:nvSpPr>
          <p:spPr bwMode="auto">
            <a:xfrm>
              <a:off x="1924" y="978"/>
              <a:ext cx="105" cy="127"/>
            </a:xfrm>
            <a:custGeom>
              <a:avLst/>
              <a:gdLst>
                <a:gd name="T0" fmla="*/ 0 w 105"/>
                <a:gd name="T1" fmla="*/ 27 h 127"/>
                <a:gd name="T2" fmla="*/ 38 w 105"/>
                <a:gd name="T3" fmla="*/ 27 h 127"/>
                <a:gd name="T4" fmla="*/ 38 w 105"/>
                <a:gd name="T5" fmla="*/ 127 h 127"/>
                <a:gd name="T6" fmla="*/ 67 w 105"/>
                <a:gd name="T7" fmla="*/ 127 h 127"/>
                <a:gd name="T8" fmla="*/ 67 w 105"/>
                <a:gd name="T9" fmla="*/ 27 h 127"/>
                <a:gd name="T10" fmla="*/ 105 w 105"/>
                <a:gd name="T11" fmla="*/ 27 h 127"/>
                <a:gd name="T12" fmla="*/ 105 w 105"/>
                <a:gd name="T13" fmla="*/ 0 h 127"/>
                <a:gd name="T14" fmla="*/ 0 w 105"/>
                <a:gd name="T15" fmla="*/ 0 h 127"/>
                <a:gd name="T16" fmla="*/ 0 w 105"/>
                <a:gd name="T17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7">
                  <a:moveTo>
                    <a:pt x="0" y="27"/>
                  </a:moveTo>
                  <a:lnTo>
                    <a:pt x="38" y="27"/>
                  </a:lnTo>
                  <a:lnTo>
                    <a:pt x="38" y="127"/>
                  </a:lnTo>
                  <a:lnTo>
                    <a:pt x="67" y="127"/>
                  </a:lnTo>
                  <a:lnTo>
                    <a:pt x="67" y="27"/>
                  </a:lnTo>
                  <a:lnTo>
                    <a:pt x="105" y="27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7919F556-400F-4CDF-B998-E891478D7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83C78939-4368-4867-B086-EFEA0A49D8DB}"/>
                </a:ext>
              </a:extLst>
            </p:cNvPr>
            <p:cNvSpPr/>
            <p:nvPr/>
          </p:nvSpPr>
          <p:spPr bwMode="auto">
            <a:xfrm>
              <a:off x="2100" y="976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A6FA6D0D-B512-46DC-8823-16A053095B12}"/>
                </a:ext>
              </a:extLst>
            </p:cNvPr>
            <p:cNvSpPr/>
            <p:nvPr/>
          </p:nvSpPr>
          <p:spPr bwMode="auto">
            <a:xfrm>
              <a:off x="2223" y="976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3B1FBB4-36A9-4B24-BADF-0F7FE7495D39}"/>
                </a:ext>
              </a:extLst>
            </p:cNvPr>
            <p:cNvSpPr/>
            <p:nvPr/>
          </p:nvSpPr>
          <p:spPr bwMode="auto">
            <a:xfrm>
              <a:off x="1808" y="976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A71F8C25-328F-46C2-A703-71677DC4C574}"/>
                </a:ext>
              </a:extLst>
            </p:cNvPr>
            <p:cNvSpPr/>
            <p:nvPr/>
          </p:nvSpPr>
          <p:spPr bwMode="auto">
            <a:xfrm>
              <a:off x="1609" y="976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4068026F-67A2-4FA6-8FF1-D470CC2F035F}"/>
                </a:ext>
              </a:extLst>
            </p:cNvPr>
            <p:cNvSpPr/>
            <p:nvPr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390FA3BD-43C1-4493-88E9-9B4B81515073}"/>
                </a:ext>
              </a:extLst>
            </p:cNvPr>
            <p:cNvSpPr/>
            <p:nvPr/>
          </p:nvSpPr>
          <p:spPr bwMode="auto">
            <a:xfrm>
              <a:off x="764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5 w 225"/>
                <a:gd name="T3" fmla="*/ 276 h 345"/>
                <a:gd name="T4" fmla="*/ 75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4DE09A2E-A177-4650-8FFF-1785D449B026}"/>
                </a:ext>
              </a:extLst>
            </p:cNvPr>
            <p:cNvSpPr/>
            <p:nvPr/>
          </p:nvSpPr>
          <p:spPr bwMode="auto">
            <a:xfrm>
              <a:off x="1038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4 w 225"/>
                <a:gd name="T3" fmla="*/ 276 h 345"/>
                <a:gd name="T4" fmla="*/ 74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A8C58BCF-A707-4FD3-ADC1-E46A99EB7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550"/>
              <a:ext cx="289" cy="345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5EA0F0CB-029F-4508-AF7C-B27635449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64A75B83-7C20-4CBC-9407-A70CD7C3B8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D40A636-0DDC-4CE3-A185-9AFAA9EB5177}"/>
                </a:ext>
              </a:extLst>
            </p:cNvPr>
            <p:cNvSpPr/>
            <p:nvPr/>
          </p:nvSpPr>
          <p:spPr bwMode="auto">
            <a:xfrm>
              <a:off x="2152" y="415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4BA9AA0-609F-42FF-9540-26F81515D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550"/>
              <a:ext cx="296" cy="345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B64C505-9348-4CA8-AE0F-3DEEAAE7142E}"/>
                </a:ext>
              </a:extLst>
            </p:cNvPr>
            <p:cNvSpPr/>
            <p:nvPr/>
          </p:nvSpPr>
          <p:spPr bwMode="auto">
            <a:xfrm>
              <a:off x="2069" y="550"/>
              <a:ext cx="253" cy="345"/>
            </a:xfrm>
            <a:custGeom>
              <a:avLst/>
              <a:gdLst>
                <a:gd name="T0" fmla="*/ 234 w 253"/>
                <a:gd name="T1" fmla="*/ 207 h 345"/>
                <a:gd name="T2" fmla="*/ 234 w 253"/>
                <a:gd name="T3" fmla="*/ 138 h 345"/>
                <a:gd name="T4" fmla="*/ 76 w 253"/>
                <a:gd name="T5" fmla="*/ 138 h 345"/>
                <a:gd name="T6" fmla="*/ 76 w 253"/>
                <a:gd name="T7" fmla="*/ 69 h 345"/>
                <a:gd name="T8" fmla="*/ 253 w 253"/>
                <a:gd name="T9" fmla="*/ 69 h 345"/>
                <a:gd name="T10" fmla="*/ 253 w 253"/>
                <a:gd name="T11" fmla="*/ 0 h 345"/>
                <a:gd name="T12" fmla="*/ 0 w 253"/>
                <a:gd name="T13" fmla="*/ 0 h 345"/>
                <a:gd name="T14" fmla="*/ 0 w 253"/>
                <a:gd name="T15" fmla="*/ 345 h 345"/>
                <a:gd name="T16" fmla="*/ 253 w 253"/>
                <a:gd name="T17" fmla="*/ 345 h 345"/>
                <a:gd name="T18" fmla="*/ 253 w 253"/>
                <a:gd name="T19" fmla="*/ 276 h 345"/>
                <a:gd name="T20" fmla="*/ 76 w 253"/>
                <a:gd name="T21" fmla="*/ 276 h 345"/>
                <a:gd name="T22" fmla="*/ 76 w 253"/>
                <a:gd name="T23" fmla="*/ 207 h 345"/>
                <a:gd name="T24" fmla="*/ 234 w 253"/>
                <a:gd name="T25" fmla="*/ 20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5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53" y="345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4059DED-E399-4640-B650-E61F7A1D358C}"/>
              </a:ext>
            </a:extLst>
          </p:cNvPr>
          <p:cNvSpPr txBox="1"/>
          <p:nvPr userDrawn="1"/>
        </p:nvSpPr>
        <p:spPr>
          <a:xfrm>
            <a:off x="364970" y="2515877"/>
            <a:ext cx="537930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chemeClr val="accent2"/>
                </a:solidFill>
                <a:latin typeface="Arial Black" panose="020B0A04020102020204" pitchFamily="34" charset="0"/>
              </a:rPr>
              <a:t>STAY IN TOUCH!</a:t>
            </a: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chemeClr val="accent4"/>
                </a:solidFill>
              </a:rPr>
              <a:t>FOLLOW US ON:</a:t>
            </a:r>
          </a:p>
        </p:txBody>
      </p:sp>
      <p:sp>
        <p:nvSpPr>
          <p:cNvPr id="60" name="ZoneTexte 2">
            <a:hlinkClick r:id="rId2"/>
            <a:extLst>
              <a:ext uri="{FF2B5EF4-FFF2-40B4-BE49-F238E27FC236}">
                <a16:creationId xmlns:a16="http://schemas.microsoft.com/office/drawing/2014/main" id="{817E6AE4-6F6C-4FF0-B289-034E9D33E412}"/>
              </a:ext>
            </a:extLst>
          </p:cNvPr>
          <p:cNvSpPr txBox="1"/>
          <p:nvPr userDrawn="1"/>
        </p:nvSpPr>
        <p:spPr>
          <a:xfrm>
            <a:off x="378690" y="6309404"/>
            <a:ext cx="173316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fr-FR" sz="1333" b="0">
                <a:solidFill>
                  <a:schemeClr val="accent5">
                    <a:lumMod val="90000"/>
                  </a:schemeClr>
                </a:solidFill>
                <a:effectLst/>
              </a:rPr>
              <a:t>bollore-logistics.com</a:t>
            </a:r>
          </a:p>
        </p:txBody>
      </p:sp>
      <p:sp>
        <p:nvSpPr>
          <p:cNvPr id="67" name="ZoneTexte 1">
            <a:extLst>
              <a:ext uri="{FF2B5EF4-FFF2-40B4-BE49-F238E27FC236}">
                <a16:creationId xmlns:a16="http://schemas.microsoft.com/office/drawing/2014/main" id="{24FD12FA-9FC6-4D57-8E56-2D7022EF1C28}"/>
              </a:ext>
            </a:extLst>
          </p:cNvPr>
          <p:cNvSpPr txBox="1"/>
          <p:nvPr userDrawn="1"/>
        </p:nvSpPr>
        <p:spPr>
          <a:xfrm>
            <a:off x="9459642" y="6404173"/>
            <a:ext cx="869943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fr-FR" sz="667" spc="4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brand of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80C4DE07-D8D7-4EED-B8F3-C03D1C80FEF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71576" y="6286427"/>
            <a:ext cx="770859" cy="317700"/>
            <a:chOff x="-1" y="-1"/>
            <a:chExt cx="2686" cy="1107"/>
          </a:xfrm>
          <a:solidFill>
            <a:schemeClr val="bg1"/>
          </a:solidFill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4705D713-8DE7-4974-A9B4-91AFEBCF05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4" y="975"/>
              <a:ext cx="128" cy="131"/>
            </a:xfrm>
            <a:custGeom>
              <a:avLst/>
              <a:gdLst>
                <a:gd name="T0" fmla="*/ 27 w 54"/>
                <a:gd name="T1" fmla="*/ 0 h 55"/>
                <a:gd name="T2" fmla="*/ 0 w 54"/>
                <a:gd name="T3" fmla="*/ 27 h 55"/>
                <a:gd name="T4" fmla="*/ 27 w 54"/>
                <a:gd name="T5" fmla="*/ 55 h 55"/>
                <a:gd name="T6" fmla="*/ 54 w 54"/>
                <a:gd name="T7" fmla="*/ 27 h 55"/>
                <a:gd name="T8" fmla="*/ 27 w 54"/>
                <a:gd name="T9" fmla="*/ 0 h 55"/>
                <a:gd name="T10" fmla="*/ 27 w 54"/>
                <a:gd name="T11" fmla="*/ 43 h 55"/>
                <a:gd name="T12" fmla="*/ 11 w 54"/>
                <a:gd name="T13" fmla="*/ 27 h 55"/>
                <a:gd name="T14" fmla="*/ 27 w 54"/>
                <a:gd name="T15" fmla="*/ 11 h 55"/>
                <a:gd name="T16" fmla="*/ 43 w 54"/>
                <a:gd name="T17" fmla="*/ 27 h 55"/>
                <a:gd name="T18" fmla="*/ 27 w 54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C2BF452F-A494-4DE0-9041-5435C2F463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62" y="975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9C78284-B14E-439C-8106-CC4D9B6CC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" y="978"/>
              <a:ext cx="101" cy="126"/>
            </a:xfrm>
            <a:custGeom>
              <a:avLst/>
              <a:gdLst>
                <a:gd name="T0" fmla="*/ 0 w 101"/>
                <a:gd name="T1" fmla="*/ 26 h 126"/>
                <a:gd name="T2" fmla="*/ 37 w 101"/>
                <a:gd name="T3" fmla="*/ 26 h 126"/>
                <a:gd name="T4" fmla="*/ 37 w 101"/>
                <a:gd name="T5" fmla="*/ 126 h 126"/>
                <a:gd name="T6" fmla="*/ 64 w 101"/>
                <a:gd name="T7" fmla="*/ 126 h 126"/>
                <a:gd name="T8" fmla="*/ 64 w 101"/>
                <a:gd name="T9" fmla="*/ 26 h 126"/>
                <a:gd name="T10" fmla="*/ 101 w 101"/>
                <a:gd name="T11" fmla="*/ 26 h 126"/>
                <a:gd name="T12" fmla="*/ 101 w 101"/>
                <a:gd name="T13" fmla="*/ 0 h 126"/>
                <a:gd name="T14" fmla="*/ 0 w 101"/>
                <a:gd name="T15" fmla="*/ 0 h 126"/>
                <a:gd name="T16" fmla="*/ 0 w 101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26">
                  <a:moveTo>
                    <a:pt x="0" y="26"/>
                  </a:moveTo>
                  <a:lnTo>
                    <a:pt x="37" y="26"/>
                  </a:lnTo>
                  <a:lnTo>
                    <a:pt x="37" y="126"/>
                  </a:lnTo>
                  <a:lnTo>
                    <a:pt x="64" y="126"/>
                  </a:lnTo>
                  <a:lnTo>
                    <a:pt x="64" y="26"/>
                  </a:lnTo>
                  <a:lnTo>
                    <a:pt x="101" y="26"/>
                  </a:lnTo>
                  <a:lnTo>
                    <a:pt x="101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C53AC832-DBCF-45CC-A7EE-F75FECC8B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" y="978"/>
              <a:ext cx="104" cy="126"/>
            </a:xfrm>
            <a:custGeom>
              <a:avLst/>
              <a:gdLst>
                <a:gd name="T0" fmla="*/ 0 w 104"/>
                <a:gd name="T1" fmla="*/ 26 h 126"/>
                <a:gd name="T2" fmla="*/ 38 w 104"/>
                <a:gd name="T3" fmla="*/ 26 h 126"/>
                <a:gd name="T4" fmla="*/ 38 w 104"/>
                <a:gd name="T5" fmla="*/ 126 h 126"/>
                <a:gd name="T6" fmla="*/ 66 w 104"/>
                <a:gd name="T7" fmla="*/ 126 h 126"/>
                <a:gd name="T8" fmla="*/ 66 w 104"/>
                <a:gd name="T9" fmla="*/ 26 h 126"/>
                <a:gd name="T10" fmla="*/ 104 w 104"/>
                <a:gd name="T11" fmla="*/ 26 h 126"/>
                <a:gd name="T12" fmla="*/ 104 w 104"/>
                <a:gd name="T13" fmla="*/ 0 h 126"/>
                <a:gd name="T14" fmla="*/ 0 w 104"/>
                <a:gd name="T15" fmla="*/ 0 h 126"/>
                <a:gd name="T16" fmla="*/ 0 w 104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6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6" y="126"/>
                  </a:lnTo>
                  <a:lnTo>
                    <a:pt x="66" y="26"/>
                  </a:lnTo>
                  <a:lnTo>
                    <a:pt x="104" y="26"/>
                  </a:lnTo>
                  <a:lnTo>
                    <a:pt x="104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811B387A-A2D6-4339-BA1D-FBE283A54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3" y="978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6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9" name="Rectangle 10">
              <a:extLst>
                <a:ext uri="{FF2B5EF4-FFF2-40B4-BE49-F238E27FC236}">
                  <a16:creationId xmlns:a16="http://schemas.microsoft.com/office/drawing/2014/main" id="{552D46CD-6B77-4F67-97ED-29D23A70EF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59" y="978"/>
              <a:ext cx="26" cy="1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3CACA22B-A5A1-4E33-981F-F9A9016C0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24" y="978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6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1" name="Rectangle 12">
              <a:extLst>
                <a:ext uri="{FF2B5EF4-FFF2-40B4-BE49-F238E27FC236}">
                  <a16:creationId xmlns:a16="http://schemas.microsoft.com/office/drawing/2014/main" id="{9E08C2CE-F4EC-477B-AFB9-3A33DA2670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048" y="978"/>
              <a:ext cx="26" cy="1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02DB6EA6-CC63-4B59-803C-63282FA9DF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0" y="975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DC12FE22-E741-482C-B47B-021A19D976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" y="975"/>
              <a:ext cx="123" cy="131"/>
            </a:xfrm>
            <a:custGeom>
              <a:avLst/>
              <a:gdLst>
                <a:gd name="T0" fmla="*/ 40 w 52"/>
                <a:gd name="T1" fmla="*/ 41 h 55"/>
                <a:gd name="T2" fmla="*/ 40 w 52"/>
                <a:gd name="T3" fmla="*/ 41 h 55"/>
                <a:gd name="T4" fmla="*/ 46 w 52"/>
                <a:gd name="T5" fmla="*/ 33 h 55"/>
                <a:gd name="T6" fmla="*/ 39 w 52"/>
                <a:gd name="T7" fmla="*/ 26 h 55"/>
                <a:gd name="T8" fmla="*/ 33 w 52"/>
                <a:gd name="T9" fmla="*/ 34 h 55"/>
                <a:gd name="T10" fmla="*/ 33 w 52"/>
                <a:gd name="T11" fmla="*/ 35 h 55"/>
                <a:gd name="T12" fmla="*/ 33 w 52"/>
                <a:gd name="T13" fmla="*/ 34 h 55"/>
                <a:gd name="T14" fmla="*/ 26 w 52"/>
                <a:gd name="T15" fmla="*/ 28 h 55"/>
                <a:gd name="T16" fmla="*/ 26 w 52"/>
                <a:gd name="T17" fmla="*/ 27 h 55"/>
                <a:gd name="T18" fmla="*/ 27 w 52"/>
                <a:gd name="T19" fmla="*/ 27 h 55"/>
                <a:gd name="T20" fmla="*/ 37 w 52"/>
                <a:gd name="T21" fmla="*/ 13 h 55"/>
                <a:gd name="T22" fmla="*/ 37 w 52"/>
                <a:gd name="T23" fmla="*/ 13 h 55"/>
                <a:gd name="T24" fmla="*/ 22 w 52"/>
                <a:gd name="T25" fmla="*/ 0 h 55"/>
                <a:gd name="T26" fmla="*/ 6 w 52"/>
                <a:gd name="T27" fmla="*/ 14 h 55"/>
                <a:gd name="T28" fmla="*/ 6 w 52"/>
                <a:gd name="T29" fmla="*/ 14 h 55"/>
                <a:gd name="T30" fmla="*/ 10 w 52"/>
                <a:gd name="T31" fmla="*/ 24 h 55"/>
                <a:gd name="T32" fmla="*/ 10 w 52"/>
                <a:gd name="T33" fmla="*/ 25 h 55"/>
                <a:gd name="T34" fmla="*/ 10 w 52"/>
                <a:gd name="T35" fmla="*/ 25 h 55"/>
                <a:gd name="T36" fmla="*/ 0 w 52"/>
                <a:gd name="T37" fmla="*/ 39 h 55"/>
                <a:gd name="T38" fmla="*/ 0 w 52"/>
                <a:gd name="T39" fmla="*/ 39 h 55"/>
                <a:gd name="T40" fmla="*/ 17 w 52"/>
                <a:gd name="T41" fmla="*/ 55 h 55"/>
                <a:gd name="T42" fmla="*/ 33 w 52"/>
                <a:gd name="T43" fmla="*/ 49 h 55"/>
                <a:gd name="T44" fmla="*/ 33 w 52"/>
                <a:gd name="T45" fmla="*/ 49 h 55"/>
                <a:gd name="T46" fmla="*/ 33 w 52"/>
                <a:gd name="T47" fmla="*/ 49 h 55"/>
                <a:gd name="T48" fmla="*/ 38 w 52"/>
                <a:gd name="T49" fmla="*/ 54 h 55"/>
                <a:gd name="T50" fmla="*/ 52 w 52"/>
                <a:gd name="T51" fmla="*/ 54 h 55"/>
                <a:gd name="T52" fmla="*/ 40 w 52"/>
                <a:gd name="T53" fmla="*/ 42 h 55"/>
                <a:gd name="T54" fmla="*/ 40 w 52"/>
                <a:gd name="T55" fmla="*/ 41 h 55"/>
                <a:gd name="T56" fmla="*/ 17 w 52"/>
                <a:gd name="T57" fmla="*/ 14 h 55"/>
                <a:gd name="T58" fmla="*/ 22 w 52"/>
                <a:gd name="T59" fmla="*/ 9 h 55"/>
                <a:gd name="T60" fmla="*/ 27 w 52"/>
                <a:gd name="T61" fmla="*/ 14 h 55"/>
                <a:gd name="T62" fmla="*/ 27 w 52"/>
                <a:gd name="T63" fmla="*/ 14 h 55"/>
                <a:gd name="T64" fmla="*/ 20 w 52"/>
                <a:gd name="T65" fmla="*/ 21 h 55"/>
                <a:gd name="T66" fmla="*/ 20 w 52"/>
                <a:gd name="T67" fmla="*/ 21 h 55"/>
                <a:gd name="T68" fmla="*/ 20 w 52"/>
                <a:gd name="T69" fmla="*/ 21 h 55"/>
                <a:gd name="T70" fmla="*/ 17 w 52"/>
                <a:gd name="T71" fmla="*/ 15 h 55"/>
                <a:gd name="T72" fmla="*/ 17 w 52"/>
                <a:gd name="T73" fmla="*/ 14 h 55"/>
                <a:gd name="T74" fmla="*/ 26 w 52"/>
                <a:gd name="T75" fmla="*/ 42 h 55"/>
                <a:gd name="T76" fmla="*/ 19 w 52"/>
                <a:gd name="T77" fmla="*/ 45 h 55"/>
                <a:gd name="T78" fmla="*/ 11 w 52"/>
                <a:gd name="T79" fmla="*/ 39 h 55"/>
                <a:gd name="T80" fmla="*/ 11 w 52"/>
                <a:gd name="T81" fmla="*/ 39 h 55"/>
                <a:gd name="T82" fmla="*/ 16 w 52"/>
                <a:gd name="T83" fmla="*/ 32 h 55"/>
                <a:gd name="T84" fmla="*/ 16 w 52"/>
                <a:gd name="T85" fmla="*/ 32 h 55"/>
                <a:gd name="T86" fmla="*/ 17 w 52"/>
                <a:gd name="T87" fmla="*/ 32 h 55"/>
                <a:gd name="T88" fmla="*/ 26 w 52"/>
                <a:gd name="T89" fmla="*/ 42 h 55"/>
                <a:gd name="T90" fmla="*/ 27 w 52"/>
                <a:gd name="T91" fmla="*/ 42 h 55"/>
                <a:gd name="T92" fmla="*/ 26 w 52"/>
                <a:gd name="T93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55"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43" y="38"/>
                    <a:pt x="45" y="35"/>
                    <a:pt x="46" y="33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7" y="29"/>
                    <a:pt x="36" y="31"/>
                    <a:pt x="33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4" y="24"/>
                    <a:pt x="37" y="20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6"/>
                    <a:pt x="31" y="0"/>
                    <a:pt x="22" y="0"/>
                  </a:cubicBezTo>
                  <a:cubicBezTo>
                    <a:pt x="12" y="0"/>
                    <a:pt x="6" y="7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7" y="21"/>
                    <a:pt x="1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3" y="28"/>
                    <a:pt x="0" y="3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8"/>
                    <a:pt x="7" y="55"/>
                    <a:pt x="17" y="55"/>
                  </a:cubicBezTo>
                  <a:cubicBezTo>
                    <a:pt x="23" y="55"/>
                    <a:pt x="28" y="53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0" y="42"/>
                    <a:pt x="40" y="42"/>
                    <a:pt x="40" y="42"/>
                  </a:cubicBezTo>
                  <a:lnTo>
                    <a:pt x="40" y="41"/>
                  </a:lnTo>
                  <a:close/>
                  <a:moveTo>
                    <a:pt x="17" y="14"/>
                  </a:moveTo>
                  <a:cubicBezTo>
                    <a:pt x="17" y="11"/>
                    <a:pt x="19" y="9"/>
                    <a:pt x="22" y="9"/>
                  </a:cubicBezTo>
                  <a:cubicBezTo>
                    <a:pt x="25" y="9"/>
                    <a:pt x="27" y="11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7"/>
                    <a:pt x="25" y="19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19"/>
                    <a:pt x="17" y="17"/>
                    <a:pt x="17" y="15"/>
                  </a:cubicBezTo>
                  <a:lnTo>
                    <a:pt x="17" y="14"/>
                  </a:lnTo>
                  <a:close/>
                  <a:moveTo>
                    <a:pt x="26" y="42"/>
                  </a:moveTo>
                  <a:cubicBezTo>
                    <a:pt x="24" y="44"/>
                    <a:pt x="21" y="45"/>
                    <a:pt x="19" y="45"/>
                  </a:cubicBezTo>
                  <a:cubicBezTo>
                    <a:pt x="14" y="45"/>
                    <a:pt x="11" y="43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4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7" y="42"/>
                    <a:pt x="27" y="42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201095D5-30E9-4303-950E-E8E4C47A5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3" y="975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3AA9265A-F7F1-49BB-80FD-D4A69D854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8" y="975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7D5BECE3-7B33-4353-ABC8-89CCA4C52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" y="975"/>
              <a:ext cx="106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3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3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7" y="10"/>
                    <a:pt x="23" y="10"/>
                  </a:cubicBezTo>
                  <a:cubicBezTo>
                    <a:pt x="27" y="10"/>
                    <a:pt x="32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2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3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97DBC2C3-EEC3-402E-9F9A-B33ED356BA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3" y="978"/>
              <a:ext cx="106" cy="126"/>
            </a:xfrm>
            <a:custGeom>
              <a:avLst/>
              <a:gdLst>
                <a:gd name="T0" fmla="*/ 45 w 45"/>
                <a:gd name="T1" fmla="*/ 18 h 53"/>
                <a:gd name="T2" fmla="*/ 25 w 45"/>
                <a:gd name="T3" fmla="*/ 0 h 53"/>
                <a:gd name="T4" fmla="*/ 0 w 45"/>
                <a:gd name="T5" fmla="*/ 0 h 53"/>
                <a:gd name="T6" fmla="*/ 0 w 45"/>
                <a:gd name="T7" fmla="*/ 53 h 53"/>
                <a:gd name="T8" fmla="*/ 12 w 45"/>
                <a:gd name="T9" fmla="*/ 53 h 53"/>
                <a:gd name="T10" fmla="*/ 12 w 45"/>
                <a:gd name="T11" fmla="*/ 36 h 53"/>
                <a:gd name="T12" fmla="*/ 20 w 45"/>
                <a:gd name="T13" fmla="*/ 36 h 53"/>
                <a:gd name="T14" fmla="*/ 31 w 45"/>
                <a:gd name="T15" fmla="*/ 53 h 53"/>
                <a:gd name="T16" fmla="*/ 45 w 45"/>
                <a:gd name="T17" fmla="*/ 53 h 53"/>
                <a:gd name="T18" fmla="*/ 32 w 45"/>
                <a:gd name="T19" fmla="*/ 34 h 53"/>
                <a:gd name="T20" fmla="*/ 45 w 45"/>
                <a:gd name="T21" fmla="*/ 18 h 53"/>
                <a:gd name="T22" fmla="*/ 25 w 45"/>
                <a:gd name="T23" fmla="*/ 25 h 53"/>
                <a:gd name="T24" fmla="*/ 12 w 45"/>
                <a:gd name="T25" fmla="*/ 25 h 53"/>
                <a:gd name="T26" fmla="*/ 12 w 45"/>
                <a:gd name="T27" fmla="*/ 11 h 53"/>
                <a:gd name="T28" fmla="*/ 25 w 45"/>
                <a:gd name="T29" fmla="*/ 11 h 53"/>
                <a:gd name="T30" fmla="*/ 33 w 45"/>
                <a:gd name="T31" fmla="*/ 18 h 53"/>
                <a:gd name="T32" fmla="*/ 25 w 45"/>
                <a:gd name="T33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3">
                  <a:moveTo>
                    <a:pt x="45" y="18"/>
                  </a:moveTo>
                  <a:cubicBezTo>
                    <a:pt x="45" y="8"/>
                    <a:pt x="38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0" y="32"/>
                    <a:pt x="45" y="26"/>
                    <a:pt x="45" y="18"/>
                  </a:cubicBezTo>
                  <a:moveTo>
                    <a:pt x="25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1" y="11"/>
                    <a:pt x="33" y="15"/>
                    <a:pt x="33" y="18"/>
                  </a:cubicBezTo>
                  <a:cubicBezTo>
                    <a:pt x="33" y="21"/>
                    <a:pt x="31" y="25"/>
                    <a:pt x="25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2682A363-A968-4229-A2A1-FE7D4FEF42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" y="978"/>
              <a:ext cx="107" cy="126"/>
            </a:xfrm>
            <a:custGeom>
              <a:avLst/>
              <a:gdLst>
                <a:gd name="T0" fmla="*/ 44 w 45"/>
                <a:gd name="T1" fmla="*/ 18 h 53"/>
                <a:gd name="T2" fmla="*/ 24 w 45"/>
                <a:gd name="T3" fmla="*/ 0 h 53"/>
                <a:gd name="T4" fmla="*/ 0 w 45"/>
                <a:gd name="T5" fmla="*/ 0 h 53"/>
                <a:gd name="T6" fmla="*/ 0 w 45"/>
                <a:gd name="T7" fmla="*/ 53 h 53"/>
                <a:gd name="T8" fmla="*/ 11 w 45"/>
                <a:gd name="T9" fmla="*/ 53 h 53"/>
                <a:gd name="T10" fmla="*/ 11 w 45"/>
                <a:gd name="T11" fmla="*/ 36 h 53"/>
                <a:gd name="T12" fmla="*/ 19 w 45"/>
                <a:gd name="T13" fmla="*/ 36 h 53"/>
                <a:gd name="T14" fmla="*/ 30 w 45"/>
                <a:gd name="T15" fmla="*/ 53 h 53"/>
                <a:gd name="T16" fmla="*/ 45 w 45"/>
                <a:gd name="T17" fmla="*/ 53 h 53"/>
                <a:gd name="T18" fmla="*/ 32 w 45"/>
                <a:gd name="T19" fmla="*/ 34 h 53"/>
                <a:gd name="T20" fmla="*/ 44 w 45"/>
                <a:gd name="T21" fmla="*/ 18 h 53"/>
                <a:gd name="T22" fmla="*/ 25 w 45"/>
                <a:gd name="T23" fmla="*/ 25 h 53"/>
                <a:gd name="T24" fmla="*/ 11 w 45"/>
                <a:gd name="T25" fmla="*/ 25 h 53"/>
                <a:gd name="T26" fmla="*/ 11 w 45"/>
                <a:gd name="T27" fmla="*/ 11 h 53"/>
                <a:gd name="T28" fmla="*/ 25 w 45"/>
                <a:gd name="T29" fmla="*/ 11 h 53"/>
                <a:gd name="T30" fmla="*/ 33 w 45"/>
                <a:gd name="T31" fmla="*/ 18 h 53"/>
                <a:gd name="T32" fmla="*/ 25 w 45"/>
                <a:gd name="T33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3">
                  <a:moveTo>
                    <a:pt x="44" y="18"/>
                  </a:moveTo>
                  <a:cubicBezTo>
                    <a:pt x="44" y="8"/>
                    <a:pt x="38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0" y="32"/>
                    <a:pt x="44" y="26"/>
                    <a:pt x="44" y="18"/>
                  </a:cubicBezTo>
                  <a:moveTo>
                    <a:pt x="25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0" y="11"/>
                    <a:pt x="33" y="15"/>
                    <a:pt x="33" y="18"/>
                  </a:cubicBezTo>
                  <a:cubicBezTo>
                    <a:pt x="33" y="21"/>
                    <a:pt x="30" y="25"/>
                    <a:pt x="25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C190D195-8CE2-4036-ADF1-B79C7BD47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8" y="978"/>
              <a:ext cx="99" cy="126"/>
            </a:xfrm>
            <a:custGeom>
              <a:avLst/>
              <a:gdLst>
                <a:gd name="T0" fmla="*/ 22 w 42"/>
                <a:gd name="T1" fmla="*/ 0 h 53"/>
                <a:gd name="T2" fmla="*/ 0 w 42"/>
                <a:gd name="T3" fmla="*/ 0 h 53"/>
                <a:gd name="T4" fmla="*/ 0 w 42"/>
                <a:gd name="T5" fmla="*/ 53 h 53"/>
                <a:gd name="T6" fmla="*/ 11 w 42"/>
                <a:gd name="T7" fmla="*/ 53 h 53"/>
                <a:gd name="T8" fmla="*/ 11 w 42"/>
                <a:gd name="T9" fmla="*/ 38 h 53"/>
                <a:gd name="T10" fmla="*/ 23 w 42"/>
                <a:gd name="T11" fmla="*/ 38 h 53"/>
                <a:gd name="T12" fmla="*/ 37 w 42"/>
                <a:gd name="T13" fmla="*/ 32 h 53"/>
                <a:gd name="T14" fmla="*/ 42 w 42"/>
                <a:gd name="T15" fmla="*/ 19 h 53"/>
                <a:gd name="T16" fmla="*/ 22 w 42"/>
                <a:gd name="T17" fmla="*/ 0 h 53"/>
                <a:gd name="T18" fmla="*/ 23 w 42"/>
                <a:gd name="T19" fmla="*/ 27 h 53"/>
                <a:gd name="T20" fmla="*/ 11 w 42"/>
                <a:gd name="T21" fmla="*/ 27 h 53"/>
                <a:gd name="T22" fmla="*/ 11 w 42"/>
                <a:gd name="T23" fmla="*/ 11 h 53"/>
                <a:gd name="T24" fmla="*/ 11 w 42"/>
                <a:gd name="T25" fmla="*/ 11 h 53"/>
                <a:gd name="T26" fmla="*/ 23 w 42"/>
                <a:gd name="T27" fmla="*/ 11 h 53"/>
                <a:gd name="T28" fmla="*/ 31 w 42"/>
                <a:gd name="T29" fmla="*/ 19 h 53"/>
                <a:gd name="T30" fmla="*/ 23 w 42"/>
                <a:gd name="T31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3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9" y="38"/>
                    <a:pt x="34" y="36"/>
                    <a:pt x="37" y="32"/>
                  </a:cubicBezTo>
                  <a:cubicBezTo>
                    <a:pt x="41" y="28"/>
                    <a:pt x="42" y="24"/>
                    <a:pt x="42" y="19"/>
                  </a:cubicBezTo>
                  <a:cubicBezTo>
                    <a:pt x="42" y="10"/>
                    <a:pt x="37" y="0"/>
                    <a:pt x="22" y="0"/>
                  </a:cubicBezTo>
                  <a:moveTo>
                    <a:pt x="23" y="27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8" y="11"/>
                    <a:pt x="31" y="15"/>
                    <a:pt x="31" y="19"/>
                  </a:cubicBezTo>
                  <a:cubicBezTo>
                    <a:pt x="31" y="23"/>
                    <a:pt x="28" y="27"/>
                    <a:pt x="23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3382F6C7-3AE6-4DFF-93C1-4A45B58332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" y="978"/>
              <a:ext cx="135" cy="126"/>
            </a:xfrm>
            <a:custGeom>
              <a:avLst/>
              <a:gdLst>
                <a:gd name="T0" fmla="*/ 54 w 135"/>
                <a:gd name="T1" fmla="*/ 0 h 126"/>
                <a:gd name="T2" fmla="*/ 0 w 135"/>
                <a:gd name="T3" fmla="*/ 126 h 126"/>
                <a:gd name="T4" fmla="*/ 28 w 135"/>
                <a:gd name="T5" fmla="*/ 126 h 126"/>
                <a:gd name="T6" fmla="*/ 38 w 135"/>
                <a:gd name="T7" fmla="*/ 102 h 126"/>
                <a:gd name="T8" fmla="*/ 97 w 135"/>
                <a:gd name="T9" fmla="*/ 102 h 126"/>
                <a:gd name="T10" fmla="*/ 106 w 135"/>
                <a:gd name="T11" fmla="*/ 126 h 126"/>
                <a:gd name="T12" fmla="*/ 135 w 135"/>
                <a:gd name="T13" fmla="*/ 126 h 126"/>
                <a:gd name="T14" fmla="*/ 80 w 135"/>
                <a:gd name="T15" fmla="*/ 0 h 126"/>
                <a:gd name="T16" fmla="*/ 54 w 135"/>
                <a:gd name="T17" fmla="*/ 0 h 126"/>
                <a:gd name="T18" fmla="*/ 50 w 135"/>
                <a:gd name="T19" fmla="*/ 76 h 126"/>
                <a:gd name="T20" fmla="*/ 69 w 135"/>
                <a:gd name="T21" fmla="*/ 33 h 126"/>
                <a:gd name="T22" fmla="*/ 85 w 135"/>
                <a:gd name="T23" fmla="*/ 76 h 126"/>
                <a:gd name="T24" fmla="*/ 50 w 135"/>
                <a:gd name="T25" fmla="*/ 7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26">
                  <a:moveTo>
                    <a:pt x="54" y="0"/>
                  </a:moveTo>
                  <a:lnTo>
                    <a:pt x="0" y="126"/>
                  </a:lnTo>
                  <a:lnTo>
                    <a:pt x="28" y="126"/>
                  </a:lnTo>
                  <a:lnTo>
                    <a:pt x="38" y="102"/>
                  </a:lnTo>
                  <a:lnTo>
                    <a:pt x="97" y="102"/>
                  </a:lnTo>
                  <a:lnTo>
                    <a:pt x="106" y="126"/>
                  </a:lnTo>
                  <a:lnTo>
                    <a:pt x="135" y="126"/>
                  </a:lnTo>
                  <a:lnTo>
                    <a:pt x="80" y="0"/>
                  </a:lnTo>
                  <a:lnTo>
                    <a:pt x="54" y="0"/>
                  </a:lnTo>
                  <a:close/>
                  <a:moveTo>
                    <a:pt x="50" y="76"/>
                  </a:moveTo>
                  <a:lnTo>
                    <a:pt x="69" y="33"/>
                  </a:lnTo>
                  <a:lnTo>
                    <a:pt x="85" y="76"/>
                  </a:lnTo>
                  <a:lnTo>
                    <a:pt x="5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70DAF77A-832E-40E4-B067-19935042D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9" y="978"/>
              <a:ext cx="109" cy="126"/>
            </a:xfrm>
            <a:custGeom>
              <a:avLst/>
              <a:gdLst>
                <a:gd name="T0" fmla="*/ 83 w 109"/>
                <a:gd name="T1" fmla="*/ 71 h 126"/>
                <a:gd name="T2" fmla="*/ 22 w 109"/>
                <a:gd name="T3" fmla="*/ 0 h 126"/>
                <a:gd name="T4" fmla="*/ 0 w 109"/>
                <a:gd name="T5" fmla="*/ 0 h 126"/>
                <a:gd name="T6" fmla="*/ 0 w 109"/>
                <a:gd name="T7" fmla="*/ 126 h 126"/>
                <a:gd name="T8" fmla="*/ 29 w 109"/>
                <a:gd name="T9" fmla="*/ 126 h 126"/>
                <a:gd name="T10" fmla="*/ 29 w 109"/>
                <a:gd name="T11" fmla="*/ 47 h 126"/>
                <a:gd name="T12" fmla="*/ 90 w 109"/>
                <a:gd name="T13" fmla="*/ 126 h 126"/>
                <a:gd name="T14" fmla="*/ 109 w 109"/>
                <a:gd name="T15" fmla="*/ 126 h 126"/>
                <a:gd name="T16" fmla="*/ 109 w 109"/>
                <a:gd name="T17" fmla="*/ 126 h 126"/>
                <a:gd name="T18" fmla="*/ 109 w 109"/>
                <a:gd name="T19" fmla="*/ 0 h 126"/>
                <a:gd name="T20" fmla="*/ 83 w 109"/>
                <a:gd name="T21" fmla="*/ 0 h 126"/>
                <a:gd name="T22" fmla="*/ 83 w 109"/>
                <a:gd name="T23" fmla="*/ 7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26">
                  <a:moveTo>
                    <a:pt x="83" y="71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0" y="126"/>
                  </a:lnTo>
                  <a:lnTo>
                    <a:pt x="29" y="126"/>
                  </a:lnTo>
                  <a:lnTo>
                    <a:pt x="29" y="47"/>
                  </a:lnTo>
                  <a:lnTo>
                    <a:pt x="90" y="126"/>
                  </a:lnTo>
                  <a:lnTo>
                    <a:pt x="109" y="126"/>
                  </a:lnTo>
                  <a:lnTo>
                    <a:pt x="109" y="126"/>
                  </a:lnTo>
                  <a:lnTo>
                    <a:pt x="109" y="0"/>
                  </a:lnTo>
                  <a:lnTo>
                    <a:pt x="83" y="0"/>
                  </a:lnTo>
                  <a:lnTo>
                    <a:pt x="83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530A808B-5B1D-4DE1-A67A-3E2D7D985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3524D040-F408-4BD0-BFB1-6444783CF6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CEE99335-C77C-467A-87B3-0183AC190E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09" y="975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20FB7791-06EA-43D0-9FE5-418DDD516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4" y="550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30BD036D-9172-492D-8F62-39416F290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8" y="550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DD5238E1-E7C0-4310-A93E-74DD4D1EC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1" y="550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31F21C69-79BD-4F10-BE70-66C0EDABA2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4125FD0E-AC05-46D9-9B26-1E33D3486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D75074A9-2823-4F29-B193-9DAFE0AD0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52" y="414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74F820AA-F4F2-476B-A0D0-DBA9D79F43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14" y="550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DE6D0972-DBC9-4604-98F0-E7FCFEE3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9" y="550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F4EC3325-98A4-4B0B-8185-C8B4193D6C4D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 flipH="1">
            <a:off x="5940267" y="-1"/>
            <a:ext cx="5438639" cy="6858001"/>
          </a:xfrm>
          <a:custGeom>
            <a:avLst/>
            <a:gdLst>
              <a:gd name="connsiteX0" fmla="*/ 0 w 4078979"/>
              <a:gd name="connsiteY0" fmla="*/ 3785724 h 5143501"/>
              <a:gd name="connsiteX1" fmla="*/ 1613360 w 4078979"/>
              <a:gd name="connsiteY1" fmla="*/ 3785724 h 5143501"/>
              <a:gd name="connsiteX2" fmla="*/ 1613360 w 4078979"/>
              <a:gd name="connsiteY2" fmla="*/ 5143501 h 5143501"/>
              <a:gd name="connsiteX3" fmla="*/ 0 w 4078979"/>
              <a:gd name="connsiteY3" fmla="*/ 5143501 h 5143501"/>
              <a:gd name="connsiteX4" fmla="*/ 1673402 w 4078979"/>
              <a:gd name="connsiteY4" fmla="*/ 575477 h 5143501"/>
              <a:gd name="connsiteX5" fmla="*/ 4078979 w 4078979"/>
              <a:gd name="connsiteY5" fmla="*/ 575477 h 5143501"/>
              <a:gd name="connsiteX6" fmla="*/ 4078979 w 4078979"/>
              <a:gd name="connsiteY6" fmla="*/ 4290607 h 5143501"/>
              <a:gd name="connsiteX7" fmla="*/ 1673402 w 4078979"/>
              <a:gd name="connsiteY7" fmla="*/ 4290607 h 5143501"/>
              <a:gd name="connsiteX8" fmla="*/ 0 w 4078979"/>
              <a:gd name="connsiteY8" fmla="*/ 0 h 5143501"/>
              <a:gd name="connsiteX9" fmla="*/ 1613360 w 4078979"/>
              <a:gd name="connsiteY9" fmla="*/ 0 h 5143501"/>
              <a:gd name="connsiteX10" fmla="*/ 1613360 w 4078979"/>
              <a:gd name="connsiteY10" fmla="*/ 3715131 h 5143501"/>
              <a:gd name="connsiteX11" fmla="*/ 0 w 4078979"/>
              <a:gd name="connsiteY11" fmla="*/ 371513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8979" h="5143501">
                <a:moveTo>
                  <a:pt x="0" y="3785724"/>
                </a:moveTo>
                <a:lnTo>
                  <a:pt x="1613360" y="3785724"/>
                </a:lnTo>
                <a:lnTo>
                  <a:pt x="1613360" y="5143501"/>
                </a:lnTo>
                <a:lnTo>
                  <a:pt x="0" y="5143501"/>
                </a:lnTo>
                <a:close/>
                <a:moveTo>
                  <a:pt x="1673402" y="575477"/>
                </a:moveTo>
                <a:lnTo>
                  <a:pt x="4078979" y="575477"/>
                </a:lnTo>
                <a:lnTo>
                  <a:pt x="4078979" y="4290607"/>
                </a:lnTo>
                <a:lnTo>
                  <a:pt x="1673402" y="4290607"/>
                </a:lnTo>
                <a:close/>
                <a:moveTo>
                  <a:pt x="0" y="0"/>
                </a:moveTo>
                <a:lnTo>
                  <a:pt x="1613360" y="0"/>
                </a:lnTo>
                <a:lnTo>
                  <a:pt x="1613360" y="3715131"/>
                </a:lnTo>
                <a:lnTo>
                  <a:pt x="0" y="3715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427E3-3AA9-4626-812E-78A06BCCE094}"/>
              </a:ext>
            </a:extLst>
          </p:cNvPr>
          <p:cNvGrpSpPr/>
          <p:nvPr userDrawn="1"/>
        </p:nvGrpSpPr>
        <p:grpSpPr>
          <a:xfrm>
            <a:off x="508585" y="4786712"/>
            <a:ext cx="3655040" cy="440829"/>
            <a:chOff x="381439" y="3590034"/>
            <a:chExt cx="2741280" cy="330622"/>
          </a:xfrm>
        </p:grpSpPr>
        <p:sp>
          <p:nvSpPr>
            <p:cNvPr id="54" name="Freeform 96">
              <a:hlinkClick r:id="rId3"/>
              <a:extLst>
                <a:ext uri="{FF2B5EF4-FFF2-40B4-BE49-F238E27FC236}">
                  <a16:creationId xmlns:a16="http://schemas.microsoft.com/office/drawing/2014/main" id="{34F7EE79-57E4-4646-A291-0255A9518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572" y="3657643"/>
              <a:ext cx="278529" cy="226383"/>
            </a:xfrm>
            <a:custGeom>
              <a:avLst/>
              <a:gdLst>
                <a:gd name="T0" fmla="*/ 0 w 421"/>
                <a:gd name="T1" fmla="*/ 304 h 343"/>
                <a:gd name="T2" fmla="*/ 132 w 421"/>
                <a:gd name="T3" fmla="*/ 343 h 343"/>
                <a:gd name="T4" fmla="*/ 378 w 421"/>
                <a:gd name="T5" fmla="*/ 86 h 343"/>
                <a:gd name="T6" fmla="*/ 421 w 421"/>
                <a:gd name="T7" fmla="*/ 41 h 343"/>
                <a:gd name="T8" fmla="*/ 371 w 421"/>
                <a:gd name="T9" fmla="*/ 55 h 343"/>
                <a:gd name="T10" fmla="*/ 409 w 421"/>
                <a:gd name="T11" fmla="*/ 7 h 343"/>
                <a:gd name="T12" fmla="*/ 354 w 421"/>
                <a:gd name="T13" fmla="*/ 28 h 343"/>
                <a:gd name="T14" fmla="*/ 291 w 421"/>
                <a:gd name="T15" fmla="*/ 0 h 343"/>
                <a:gd name="T16" fmla="*/ 207 w 421"/>
                <a:gd name="T17" fmla="*/ 107 h 343"/>
                <a:gd name="T18" fmla="*/ 29 w 421"/>
                <a:gd name="T19" fmla="*/ 16 h 343"/>
                <a:gd name="T20" fmla="*/ 56 w 421"/>
                <a:gd name="T21" fmla="*/ 132 h 343"/>
                <a:gd name="T22" fmla="*/ 16 w 421"/>
                <a:gd name="T23" fmla="*/ 121 h 343"/>
                <a:gd name="T24" fmla="*/ 86 w 421"/>
                <a:gd name="T25" fmla="*/ 207 h 343"/>
                <a:gd name="T26" fmla="*/ 47 w 421"/>
                <a:gd name="T27" fmla="*/ 208 h 343"/>
                <a:gd name="T28" fmla="*/ 127 w 421"/>
                <a:gd name="T29" fmla="*/ 268 h 343"/>
                <a:gd name="T30" fmla="*/ 0 w 421"/>
                <a:gd name="T31" fmla="*/ 30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1" h="343">
                  <a:moveTo>
                    <a:pt x="0" y="304"/>
                  </a:moveTo>
                  <a:cubicBezTo>
                    <a:pt x="38" y="328"/>
                    <a:pt x="83" y="343"/>
                    <a:pt x="132" y="343"/>
                  </a:cubicBezTo>
                  <a:cubicBezTo>
                    <a:pt x="292" y="343"/>
                    <a:pt x="383" y="207"/>
                    <a:pt x="378" y="86"/>
                  </a:cubicBezTo>
                  <a:cubicBezTo>
                    <a:pt x="394" y="73"/>
                    <a:pt x="409" y="58"/>
                    <a:pt x="421" y="41"/>
                  </a:cubicBezTo>
                  <a:cubicBezTo>
                    <a:pt x="405" y="48"/>
                    <a:pt x="389" y="52"/>
                    <a:pt x="371" y="55"/>
                  </a:cubicBezTo>
                  <a:cubicBezTo>
                    <a:pt x="389" y="44"/>
                    <a:pt x="403" y="27"/>
                    <a:pt x="409" y="7"/>
                  </a:cubicBezTo>
                  <a:cubicBezTo>
                    <a:pt x="392" y="17"/>
                    <a:pt x="374" y="24"/>
                    <a:pt x="354" y="28"/>
                  </a:cubicBezTo>
                  <a:cubicBezTo>
                    <a:pt x="338" y="11"/>
                    <a:pt x="316" y="0"/>
                    <a:pt x="291" y="0"/>
                  </a:cubicBezTo>
                  <a:cubicBezTo>
                    <a:pt x="235" y="0"/>
                    <a:pt x="194" y="52"/>
                    <a:pt x="207" y="107"/>
                  </a:cubicBezTo>
                  <a:cubicBezTo>
                    <a:pt x="135" y="103"/>
                    <a:pt x="72" y="69"/>
                    <a:pt x="29" y="16"/>
                  </a:cubicBezTo>
                  <a:cubicBezTo>
                    <a:pt x="6" y="55"/>
                    <a:pt x="17" y="106"/>
                    <a:pt x="56" y="132"/>
                  </a:cubicBezTo>
                  <a:cubicBezTo>
                    <a:pt x="41" y="131"/>
                    <a:pt x="28" y="127"/>
                    <a:pt x="16" y="121"/>
                  </a:cubicBezTo>
                  <a:cubicBezTo>
                    <a:pt x="16" y="161"/>
                    <a:pt x="44" y="198"/>
                    <a:pt x="86" y="207"/>
                  </a:cubicBezTo>
                  <a:cubicBezTo>
                    <a:pt x="74" y="210"/>
                    <a:pt x="60" y="211"/>
                    <a:pt x="47" y="208"/>
                  </a:cubicBezTo>
                  <a:cubicBezTo>
                    <a:pt x="58" y="242"/>
                    <a:pt x="90" y="267"/>
                    <a:pt x="127" y="268"/>
                  </a:cubicBezTo>
                  <a:cubicBezTo>
                    <a:pt x="91" y="297"/>
                    <a:pt x="45" y="309"/>
                    <a:pt x="0" y="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56" name="Picture 55">
              <a:hlinkClick r:id="rId4"/>
              <a:extLst>
                <a:ext uri="{FF2B5EF4-FFF2-40B4-BE49-F238E27FC236}">
                  <a16:creationId xmlns:a16="http://schemas.microsoft.com/office/drawing/2014/main" id="{8EB88B60-F460-4400-8DB6-07BAE7B2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439" y="3624576"/>
              <a:ext cx="263748" cy="258862"/>
            </a:xfrm>
            <a:prstGeom prst="rect">
              <a:avLst/>
            </a:prstGeom>
          </p:spPr>
        </p:pic>
        <p:pic>
          <p:nvPicPr>
            <p:cNvPr id="57" name="Picture 56">
              <a:hlinkClick r:id="rId6"/>
              <a:extLst>
                <a:ext uri="{FF2B5EF4-FFF2-40B4-BE49-F238E27FC236}">
                  <a16:creationId xmlns:a16="http://schemas.microsoft.com/office/drawing/2014/main" id="{29ACDF62-ECD8-4F50-9C6D-91A03D82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3533" y="3626750"/>
              <a:ext cx="283284" cy="288167"/>
            </a:xfrm>
            <a:prstGeom prst="rect">
              <a:avLst/>
            </a:prstGeom>
          </p:spPr>
        </p:pic>
        <p:pic>
          <p:nvPicPr>
            <p:cNvPr id="58" name="Picture 57">
              <a:hlinkClick r:id="rId8"/>
              <a:extLst>
                <a:ext uri="{FF2B5EF4-FFF2-40B4-BE49-F238E27FC236}">
                  <a16:creationId xmlns:a16="http://schemas.microsoft.com/office/drawing/2014/main" id="{49E7308D-A3D9-4F49-A7D5-03D8DDAD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0949" y="3627604"/>
              <a:ext cx="420041" cy="293052"/>
            </a:xfrm>
            <a:prstGeom prst="rect">
              <a:avLst/>
            </a:prstGeom>
          </p:spPr>
        </p:pic>
        <p:sp>
          <p:nvSpPr>
            <p:cNvPr id="65" name="Freeform 5">
              <a:hlinkClick r:id="rId10"/>
              <a:extLst>
                <a:ext uri="{FF2B5EF4-FFF2-40B4-BE49-F238E27FC236}">
                  <a16:creationId xmlns:a16="http://schemas.microsoft.com/office/drawing/2014/main" id="{99374A10-25FF-4F16-B172-1B551FF792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90348" y="3590034"/>
              <a:ext cx="232371" cy="297998"/>
            </a:xfrm>
            <a:custGeom>
              <a:avLst/>
              <a:gdLst>
                <a:gd name="T0" fmla="*/ 160 w 160"/>
                <a:gd name="T1" fmla="*/ 0 h 206"/>
                <a:gd name="T2" fmla="*/ 160 w 160"/>
                <a:gd name="T3" fmla="*/ 204 h 206"/>
                <a:gd name="T4" fmla="*/ 116 w 160"/>
                <a:gd name="T5" fmla="*/ 204 h 206"/>
                <a:gd name="T6" fmla="*/ 116 w 160"/>
                <a:gd name="T7" fmla="*/ 189 h 206"/>
                <a:gd name="T8" fmla="*/ 72 w 160"/>
                <a:gd name="T9" fmla="*/ 206 h 206"/>
                <a:gd name="T10" fmla="*/ 0 w 160"/>
                <a:gd name="T11" fmla="*/ 130 h 206"/>
                <a:gd name="T12" fmla="*/ 72 w 160"/>
                <a:gd name="T13" fmla="*/ 55 h 206"/>
                <a:gd name="T14" fmla="*/ 116 w 160"/>
                <a:gd name="T15" fmla="*/ 72 h 206"/>
                <a:gd name="T16" fmla="*/ 116 w 160"/>
                <a:gd name="T17" fmla="*/ 9 h 206"/>
                <a:gd name="T18" fmla="*/ 160 w 160"/>
                <a:gd name="T19" fmla="*/ 0 h 206"/>
                <a:gd name="T20" fmla="*/ 82 w 160"/>
                <a:gd name="T21" fmla="*/ 166 h 206"/>
                <a:gd name="T22" fmla="*/ 118 w 160"/>
                <a:gd name="T23" fmla="*/ 130 h 206"/>
                <a:gd name="T24" fmla="*/ 82 w 160"/>
                <a:gd name="T25" fmla="*/ 93 h 206"/>
                <a:gd name="T26" fmla="*/ 45 w 160"/>
                <a:gd name="T27" fmla="*/ 130 h 206"/>
                <a:gd name="T28" fmla="*/ 82 w 160"/>
                <a:gd name="T29" fmla="*/ 16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206">
                  <a:moveTo>
                    <a:pt x="160" y="0"/>
                  </a:moveTo>
                  <a:cubicBezTo>
                    <a:pt x="160" y="204"/>
                    <a:pt x="160" y="204"/>
                    <a:pt x="160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6" y="189"/>
                    <a:pt x="116" y="189"/>
                    <a:pt x="116" y="189"/>
                  </a:cubicBezTo>
                  <a:cubicBezTo>
                    <a:pt x="105" y="200"/>
                    <a:pt x="90" y="206"/>
                    <a:pt x="72" y="206"/>
                  </a:cubicBezTo>
                  <a:cubicBezTo>
                    <a:pt x="33" y="206"/>
                    <a:pt x="0" y="172"/>
                    <a:pt x="0" y="130"/>
                  </a:cubicBezTo>
                  <a:cubicBezTo>
                    <a:pt x="0" y="89"/>
                    <a:pt x="35" y="55"/>
                    <a:pt x="72" y="55"/>
                  </a:cubicBezTo>
                  <a:cubicBezTo>
                    <a:pt x="90" y="55"/>
                    <a:pt x="105" y="61"/>
                    <a:pt x="116" y="72"/>
                  </a:cubicBezTo>
                  <a:cubicBezTo>
                    <a:pt x="116" y="9"/>
                    <a:pt x="116" y="9"/>
                    <a:pt x="116" y="9"/>
                  </a:cubicBezTo>
                  <a:lnTo>
                    <a:pt x="160" y="0"/>
                  </a:lnTo>
                  <a:close/>
                  <a:moveTo>
                    <a:pt x="82" y="166"/>
                  </a:moveTo>
                  <a:cubicBezTo>
                    <a:pt x="102" y="166"/>
                    <a:pt x="118" y="150"/>
                    <a:pt x="118" y="130"/>
                  </a:cubicBezTo>
                  <a:cubicBezTo>
                    <a:pt x="118" y="110"/>
                    <a:pt x="102" y="93"/>
                    <a:pt x="82" y="93"/>
                  </a:cubicBezTo>
                  <a:cubicBezTo>
                    <a:pt x="62" y="93"/>
                    <a:pt x="45" y="110"/>
                    <a:pt x="45" y="130"/>
                  </a:cubicBezTo>
                  <a:cubicBezTo>
                    <a:pt x="45" y="150"/>
                    <a:pt x="62" y="166"/>
                    <a:pt x="82" y="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6691545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Body Level One</a:t>
            </a:r>
          </a:p>
          <a:p>
            <a:pPr lvl="1"/>
            <a:r>
              <a:rPr lang="en-US"/>
              <a:t>Body Level Two</a:t>
            </a:r>
          </a:p>
          <a:p>
            <a:pPr lvl="2"/>
            <a:r>
              <a:rPr lang="en-US"/>
              <a:t>Body Level Three</a:t>
            </a:r>
          </a:p>
          <a:p>
            <a:pPr lvl="3"/>
            <a:r>
              <a:rPr lang="en-US"/>
              <a:t>Body Level Four</a:t>
            </a:r>
          </a:p>
          <a:p>
            <a:pPr lvl="4"/>
            <a:r>
              <a:rPr lang="en-US"/>
              <a:t>Body Level Five</a:t>
            </a:r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10A809-8860-4A06-891B-696111742069}"/>
              </a:ext>
            </a:extLst>
          </p:cNvPr>
          <p:cNvSpPr/>
          <p:nvPr userDrawn="1"/>
        </p:nvSpPr>
        <p:spPr>
          <a:xfrm>
            <a:off x="0" y="3200400"/>
            <a:ext cx="3657600" cy="36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23">
            <a:extLst>
              <a:ext uri="{FF2B5EF4-FFF2-40B4-BE49-F238E27FC236}">
                <a16:creationId xmlns:a16="http://schemas.microsoft.com/office/drawing/2014/main" id="{5F7861EC-934E-4E82-AC90-55E7D644E43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2520" y="1032204"/>
            <a:ext cx="2601785" cy="1073241"/>
            <a:chOff x="-1" y="-1"/>
            <a:chExt cx="2686" cy="1108"/>
          </a:xfrm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C368AC39-4939-4F41-9B6A-FABBD6CCEBA6}"/>
                </a:ext>
              </a:extLst>
            </p:cNvPr>
            <p:cNvSpPr/>
            <p:nvPr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BD6722B3-885C-4D29-93C0-F13D7267F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976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AB57895E-ADD0-43F8-8448-EEC9B908FA3E}"/>
                </a:ext>
              </a:extLst>
            </p:cNvPr>
            <p:cNvSpPr/>
            <p:nvPr/>
          </p:nvSpPr>
          <p:spPr bwMode="auto">
            <a:xfrm>
              <a:off x="1363" y="978"/>
              <a:ext cx="90" cy="127"/>
            </a:xfrm>
            <a:custGeom>
              <a:avLst/>
              <a:gdLst>
                <a:gd name="T0" fmla="*/ 28 w 90"/>
                <a:gd name="T1" fmla="*/ 0 h 127"/>
                <a:gd name="T2" fmla="*/ 0 w 90"/>
                <a:gd name="T3" fmla="*/ 0 h 127"/>
                <a:gd name="T4" fmla="*/ 0 w 90"/>
                <a:gd name="T5" fmla="*/ 127 h 127"/>
                <a:gd name="T6" fmla="*/ 90 w 90"/>
                <a:gd name="T7" fmla="*/ 127 h 127"/>
                <a:gd name="T8" fmla="*/ 90 w 90"/>
                <a:gd name="T9" fmla="*/ 100 h 127"/>
                <a:gd name="T10" fmla="*/ 28 w 90"/>
                <a:gd name="T11" fmla="*/ 100 h 127"/>
                <a:gd name="T12" fmla="*/ 28 w 90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7">
                  <a:moveTo>
                    <a:pt x="28" y="0"/>
                  </a:moveTo>
                  <a:lnTo>
                    <a:pt x="0" y="0"/>
                  </a:lnTo>
                  <a:lnTo>
                    <a:pt x="0" y="127"/>
                  </a:lnTo>
                  <a:lnTo>
                    <a:pt x="90" y="127"/>
                  </a:lnTo>
                  <a:lnTo>
                    <a:pt x="90" y="100"/>
                  </a:lnTo>
                  <a:lnTo>
                    <a:pt x="28" y="10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D539282E-F5B8-4140-86F8-16607CA40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BCF39E34-D113-4ECE-B13A-51385BF5C08C}"/>
                </a:ext>
              </a:extLst>
            </p:cNvPr>
            <p:cNvSpPr/>
            <p:nvPr/>
          </p:nvSpPr>
          <p:spPr bwMode="auto">
            <a:xfrm>
              <a:off x="1924" y="978"/>
              <a:ext cx="105" cy="127"/>
            </a:xfrm>
            <a:custGeom>
              <a:avLst/>
              <a:gdLst>
                <a:gd name="T0" fmla="*/ 0 w 105"/>
                <a:gd name="T1" fmla="*/ 27 h 127"/>
                <a:gd name="T2" fmla="*/ 38 w 105"/>
                <a:gd name="T3" fmla="*/ 27 h 127"/>
                <a:gd name="T4" fmla="*/ 38 w 105"/>
                <a:gd name="T5" fmla="*/ 127 h 127"/>
                <a:gd name="T6" fmla="*/ 67 w 105"/>
                <a:gd name="T7" fmla="*/ 127 h 127"/>
                <a:gd name="T8" fmla="*/ 67 w 105"/>
                <a:gd name="T9" fmla="*/ 27 h 127"/>
                <a:gd name="T10" fmla="*/ 105 w 105"/>
                <a:gd name="T11" fmla="*/ 27 h 127"/>
                <a:gd name="T12" fmla="*/ 105 w 105"/>
                <a:gd name="T13" fmla="*/ 0 h 127"/>
                <a:gd name="T14" fmla="*/ 0 w 105"/>
                <a:gd name="T15" fmla="*/ 0 h 127"/>
                <a:gd name="T16" fmla="*/ 0 w 105"/>
                <a:gd name="T17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7">
                  <a:moveTo>
                    <a:pt x="0" y="27"/>
                  </a:moveTo>
                  <a:lnTo>
                    <a:pt x="38" y="27"/>
                  </a:lnTo>
                  <a:lnTo>
                    <a:pt x="38" y="127"/>
                  </a:lnTo>
                  <a:lnTo>
                    <a:pt x="67" y="127"/>
                  </a:lnTo>
                  <a:lnTo>
                    <a:pt x="67" y="27"/>
                  </a:lnTo>
                  <a:lnTo>
                    <a:pt x="105" y="27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3D73EA1-AE83-4B13-B961-1880CBF70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777B8E47-69C7-44FF-AE73-356838BEFA92}"/>
                </a:ext>
              </a:extLst>
            </p:cNvPr>
            <p:cNvSpPr/>
            <p:nvPr/>
          </p:nvSpPr>
          <p:spPr bwMode="auto">
            <a:xfrm>
              <a:off x="2100" y="976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EBB1E541-A075-4486-BDC1-DCA8A00A74D6}"/>
                </a:ext>
              </a:extLst>
            </p:cNvPr>
            <p:cNvSpPr/>
            <p:nvPr/>
          </p:nvSpPr>
          <p:spPr bwMode="auto">
            <a:xfrm>
              <a:off x="2223" y="976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B2EFBFEA-E44F-4947-B814-BE80D1ECC0E8}"/>
                </a:ext>
              </a:extLst>
            </p:cNvPr>
            <p:cNvSpPr/>
            <p:nvPr/>
          </p:nvSpPr>
          <p:spPr bwMode="auto">
            <a:xfrm>
              <a:off x="1808" y="976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9" name="Freeform 33">
              <a:extLst>
                <a:ext uri="{FF2B5EF4-FFF2-40B4-BE49-F238E27FC236}">
                  <a16:creationId xmlns:a16="http://schemas.microsoft.com/office/drawing/2014/main" id="{4EB51A88-7300-4A71-A7CC-A8163BCBBFA0}"/>
                </a:ext>
              </a:extLst>
            </p:cNvPr>
            <p:cNvSpPr/>
            <p:nvPr/>
          </p:nvSpPr>
          <p:spPr bwMode="auto">
            <a:xfrm>
              <a:off x="1609" y="976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4CF495AF-D970-466D-87F8-B035DFE65D09}"/>
                </a:ext>
              </a:extLst>
            </p:cNvPr>
            <p:cNvSpPr/>
            <p:nvPr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EC597AA1-A0FC-4B02-92E0-E68BC793CA4B}"/>
                </a:ext>
              </a:extLst>
            </p:cNvPr>
            <p:cNvSpPr/>
            <p:nvPr/>
          </p:nvSpPr>
          <p:spPr bwMode="auto">
            <a:xfrm>
              <a:off x="764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5 w 225"/>
                <a:gd name="T3" fmla="*/ 276 h 345"/>
                <a:gd name="T4" fmla="*/ 75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CE8D0E3C-3ED7-4292-A8A6-A542E36D6E7F}"/>
                </a:ext>
              </a:extLst>
            </p:cNvPr>
            <p:cNvSpPr/>
            <p:nvPr/>
          </p:nvSpPr>
          <p:spPr bwMode="auto">
            <a:xfrm>
              <a:off x="1038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4 w 225"/>
                <a:gd name="T3" fmla="*/ 276 h 345"/>
                <a:gd name="T4" fmla="*/ 74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3" name="Freeform 37">
              <a:extLst>
                <a:ext uri="{FF2B5EF4-FFF2-40B4-BE49-F238E27FC236}">
                  <a16:creationId xmlns:a16="http://schemas.microsoft.com/office/drawing/2014/main" id="{FF64393C-E529-4AEA-819D-4B58DC2D9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550"/>
              <a:ext cx="289" cy="345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4" name="Freeform 38">
              <a:extLst>
                <a:ext uri="{FF2B5EF4-FFF2-40B4-BE49-F238E27FC236}">
                  <a16:creationId xmlns:a16="http://schemas.microsoft.com/office/drawing/2014/main" id="{B9BF6C71-DE2D-4BBC-927E-8E6EA9C16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32945F8C-BD0F-459E-BA63-257B77B3B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6" name="Freeform 40">
              <a:extLst>
                <a:ext uri="{FF2B5EF4-FFF2-40B4-BE49-F238E27FC236}">
                  <a16:creationId xmlns:a16="http://schemas.microsoft.com/office/drawing/2014/main" id="{10CC5069-3C30-4C21-B7E0-3D88854DB978}"/>
                </a:ext>
              </a:extLst>
            </p:cNvPr>
            <p:cNvSpPr/>
            <p:nvPr/>
          </p:nvSpPr>
          <p:spPr bwMode="auto">
            <a:xfrm>
              <a:off x="2152" y="415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7" name="Freeform 41">
              <a:extLst>
                <a:ext uri="{FF2B5EF4-FFF2-40B4-BE49-F238E27FC236}">
                  <a16:creationId xmlns:a16="http://schemas.microsoft.com/office/drawing/2014/main" id="{161EB9C5-1E2A-4E52-BF66-6B0C0DB1C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550"/>
              <a:ext cx="296" cy="345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C7FBDC2E-E99E-46AF-B015-77AE07839229}"/>
                </a:ext>
              </a:extLst>
            </p:cNvPr>
            <p:cNvSpPr/>
            <p:nvPr/>
          </p:nvSpPr>
          <p:spPr bwMode="auto">
            <a:xfrm>
              <a:off x="2069" y="550"/>
              <a:ext cx="253" cy="345"/>
            </a:xfrm>
            <a:custGeom>
              <a:avLst/>
              <a:gdLst>
                <a:gd name="T0" fmla="*/ 234 w 253"/>
                <a:gd name="T1" fmla="*/ 207 h 345"/>
                <a:gd name="T2" fmla="*/ 234 w 253"/>
                <a:gd name="T3" fmla="*/ 138 h 345"/>
                <a:gd name="T4" fmla="*/ 76 w 253"/>
                <a:gd name="T5" fmla="*/ 138 h 345"/>
                <a:gd name="T6" fmla="*/ 76 w 253"/>
                <a:gd name="T7" fmla="*/ 69 h 345"/>
                <a:gd name="T8" fmla="*/ 253 w 253"/>
                <a:gd name="T9" fmla="*/ 69 h 345"/>
                <a:gd name="T10" fmla="*/ 253 w 253"/>
                <a:gd name="T11" fmla="*/ 0 h 345"/>
                <a:gd name="T12" fmla="*/ 0 w 253"/>
                <a:gd name="T13" fmla="*/ 0 h 345"/>
                <a:gd name="T14" fmla="*/ 0 w 253"/>
                <a:gd name="T15" fmla="*/ 345 h 345"/>
                <a:gd name="T16" fmla="*/ 253 w 253"/>
                <a:gd name="T17" fmla="*/ 345 h 345"/>
                <a:gd name="T18" fmla="*/ 253 w 253"/>
                <a:gd name="T19" fmla="*/ 276 h 345"/>
                <a:gd name="T20" fmla="*/ 76 w 253"/>
                <a:gd name="T21" fmla="*/ 276 h 345"/>
                <a:gd name="T22" fmla="*/ 76 w 253"/>
                <a:gd name="T23" fmla="*/ 207 h 345"/>
                <a:gd name="T24" fmla="*/ 234 w 253"/>
                <a:gd name="T25" fmla="*/ 20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5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53" y="345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</p:grp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2770" y="3104204"/>
            <a:ext cx="5549231" cy="53479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PRÉSENTATION 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42770" y="3645777"/>
            <a:ext cx="5549231" cy="478367"/>
          </a:xfrm>
        </p:spPr>
        <p:txBody>
          <a:bodyPr>
            <a:noAutofit/>
          </a:bodyPr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F8865C7-0399-40FE-8FC3-584AB675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9328" y="5361256"/>
            <a:ext cx="2415189" cy="533715"/>
          </a:xfrm>
        </p:spPr>
        <p:txBody>
          <a:bodyPr>
            <a:normAutofit/>
          </a:bodyPr>
          <a:lstStyle>
            <a:lvl1pPr>
              <a:defRPr sz="2133" b="0" spc="4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Année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903039-9239-401A-8C7B-430DE3D1EC96}"/>
              </a:ext>
            </a:extLst>
          </p:cNvPr>
          <p:cNvSpPr/>
          <p:nvPr userDrawn="1"/>
        </p:nvSpPr>
        <p:spPr>
          <a:xfrm>
            <a:off x="448234" y="-1"/>
            <a:ext cx="134471" cy="1568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691E2FC-ED3A-4571-BCA3-E266A49109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19926" y="-1"/>
            <a:ext cx="5438639" cy="6858001"/>
          </a:xfrm>
          <a:custGeom>
            <a:avLst/>
            <a:gdLst>
              <a:gd name="connsiteX0" fmla="*/ 0 w 4078979"/>
              <a:gd name="connsiteY0" fmla="*/ 3785724 h 5143501"/>
              <a:gd name="connsiteX1" fmla="*/ 1613360 w 4078979"/>
              <a:gd name="connsiteY1" fmla="*/ 3785724 h 5143501"/>
              <a:gd name="connsiteX2" fmla="*/ 1613360 w 4078979"/>
              <a:gd name="connsiteY2" fmla="*/ 5143501 h 5143501"/>
              <a:gd name="connsiteX3" fmla="*/ 0 w 4078979"/>
              <a:gd name="connsiteY3" fmla="*/ 5143501 h 5143501"/>
              <a:gd name="connsiteX4" fmla="*/ 1673402 w 4078979"/>
              <a:gd name="connsiteY4" fmla="*/ 575477 h 5143501"/>
              <a:gd name="connsiteX5" fmla="*/ 4078979 w 4078979"/>
              <a:gd name="connsiteY5" fmla="*/ 575477 h 5143501"/>
              <a:gd name="connsiteX6" fmla="*/ 4078979 w 4078979"/>
              <a:gd name="connsiteY6" fmla="*/ 4290607 h 5143501"/>
              <a:gd name="connsiteX7" fmla="*/ 1673402 w 4078979"/>
              <a:gd name="connsiteY7" fmla="*/ 4290607 h 5143501"/>
              <a:gd name="connsiteX8" fmla="*/ 0 w 4078979"/>
              <a:gd name="connsiteY8" fmla="*/ 0 h 5143501"/>
              <a:gd name="connsiteX9" fmla="*/ 1613360 w 4078979"/>
              <a:gd name="connsiteY9" fmla="*/ 0 h 5143501"/>
              <a:gd name="connsiteX10" fmla="*/ 1613360 w 4078979"/>
              <a:gd name="connsiteY10" fmla="*/ 3715131 h 5143501"/>
              <a:gd name="connsiteX11" fmla="*/ 0 w 4078979"/>
              <a:gd name="connsiteY11" fmla="*/ 371513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8979" h="5143501">
                <a:moveTo>
                  <a:pt x="0" y="3785724"/>
                </a:moveTo>
                <a:lnTo>
                  <a:pt x="1613360" y="3785724"/>
                </a:lnTo>
                <a:lnTo>
                  <a:pt x="1613360" y="5143501"/>
                </a:lnTo>
                <a:lnTo>
                  <a:pt x="0" y="5143501"/>
                </a:lnTo>
                <a:close/>
                <a:moveTo>
                  <a:pt x="1673402" y="575477"/>
                </a:moveTo>
                <a:lnTo>
                  <a:pt x="4078979" y="575477"/>
                </a:lnTo>
                <a:lnTo>
                  <a:pt x="4078979" y="4290607"/>
                </a:lnTo>
                <a:lnTo>
                  <a:pt x="1673402" y="4290607"/>
                </a:lnTo>
                <a:close/>
                <a:moveTo>
                  <a:pt x="0" y="0"/>
                </a:moveTo>
                <a:lnTo>
                  <a:pt x="1613360" y="0"/>
                </a:lnTo>
                <a:lnTo>
                  <a:pt x="1613360" y="3715131"/>
                </a:lnTo>
                <a:lnTo>
                  <a:pt x="0" y="3715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4615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82F9-1D41-481C-9D69-0CAD8C188CB4}"/>
              </a:ext>
            </a:extLst>
          </p:cNvPr>
          <p:cNvSpPr/>
          <p:nvPr userDrawn="1"/>
        </p:nvSpPr>
        <p:spPr>
          <a:xfrm>
            <a:off x="3" y="0"/>
            <a:ext cx="36575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F5C70-6F87-4D84-BB5D-D2803D910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207" y="321076"/>
            <a:ext cx="11056560" cy="768421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922F35-2BB3-4614-9C1F-046073DF483F}"/>
              </a:ext>
            </a:extLst>
          </p:cNvPr>
          <p:cNvSpPr/>
          <p:nvPr userDrawn="1"/>
        </p:nvSpPr>
        <p:spPr>
          <a:xfrm>
            <a:off x="448234" y="-1"/>
            <a:ext cx="134471" cy="1568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1562FB0-644D-463B-A0C7-3DB09840759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85478FF-7534-4E29-AB9E-BBDD350EA9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1E4A1ED-F228-425E-8779-7C8F088819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C50D9C9-6D37-4F8F-B18E-FEE37BB79D83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2ED3FC8-AF0C-4DA8-B776-ACDE059A03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A4E9D04-1AA1-4C8A-A002-5A400DB85CBE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C8112AE7-0A61-425C-9AA3-5A6E345B3E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CE6CB71-8AF7-47AE-8DB4-5F186645B29A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0FC92F6-4845-44C6-B42A-1C54946CD3D1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A362DECF-EA0B-4795-9FCB-E9B8D1B3C8C4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4B4E062-9FD7-4869-8879-92A6EE236F05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98FB762-E898-4D07-9306-02C95B1A75AB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5FCB3CA-EEF1-403B-9DDD-8AA7108F0AE4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FCA5B1A-E599-4770-BEB0-BFAF857402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E0A998F3-8CA3-4B7E-9156-F925C97D54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6B4A53A-EF2E-47AF-8E9D-70054D13D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0526C23-431C-4721-B69F-05A2CB62C5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4B0012F-BB6B-4D76-B6AE-C2103F7B348A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7D80539-F3A2-49D9-986C-BFDDD1E642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3E6C750-5A28-486B-933F-872BEDB5F096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E0B5691D-974D-417D-B337-1D08FA499B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19466" y="1636415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81BE2446-6D4D-4CE9-9AF7-0386AE49C6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67085" y="1636415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61095ECE-95D8-43E8-8123-7C4C4CAD3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67085" y="2479479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F74516F-DC6D-408E-AC6E-12CD708716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67085" y="3322543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5CCD6026-5985-4FCB-80DE-291DF776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7085" y="4165607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7E898799-A5B1-4CF6-BA92-168012489C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7085" y="5008670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3FAE029-7E5B-448B-89A3-3EEB4A73209F}"/>
              </a:ext>
            </a:extLst>
          </p:cNvPr>
          <p:cNvCxnSpPr>
            <a:cxnSpLocks/>
          </p:cNvCxnSpPr>
          <p:nvPr userDrawn="1"/>
        </p:nvCxnSpPr>
        <p:spPr>
          <a:xfrm>
            <a:off x="4970155" y="1782883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0EBF55-7351-46F4-A3DD-604DBF257701}"/>
              </a:ext>
            </a:extLst>
          </p:cNvPr>
          <p:cNvCxnSpPr>
            <a:cxnSpLocks/>
          </p:cNvCxnSpPr>
          <p:nvPr userDrawn="1"/>
        </p:nvCxnSpPr>
        <p:spPr>
          <a:xfrm>
            <a:off x="4970155" y="2625357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0BF8B0-481B-4C23-9D7F-A6DA7D057BE3}"/>
              </a:ext>
            </a:extLst>
          </p:cNvPr>
          <p:cNvCxnSpPr>
            <a:cxnSpLocks/>
          </p:cNvCxnSpPr>
          <p:nvPr userDrawn="1"/>
        </p:nvCxnSpPr>
        <p:spPr>
          <a:xfrm>
            <a:off x="4970155" y="3467832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9DDBF0-1915-4415-B24D-C29C29D5365C}"/>
              </a:ext>
            </a:extLst>
          </p:cNvPr>
          <p:cNvCxnSpPr>
            <a:cxnSpLocks/>
          </p:cNvCxnSpPr>
          <p:nvPr userDrawn="1"/>
        </p:nvCxnSpPr>
        <p:spPr>
          <a:xfrm>
            <a:off x="4970155" y="4310307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CE22BD-9A90-460B-8D00-4CE0B1D8C6FB}"/>
              </a:ext>
            </a:extLst>
          </p:cNvPr>
          <p:cNvCxnSpPr>
            <a:cxnSpLocks/>
          </p:cNvCxnSpPr>
          <p:nvPr userDrawn="1"/>
        </p:nvCxnSpPr>
        <p:spPr>
          <a:xfrm>
            <a:off x="4970155" y="5152779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D6E5616F-FD71-4DA3-886F-EA24786089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19466" y="2008828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B196A52E-9C74-42DE-BB15-4B2CED4FFA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19466" y="2477122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B866235E-AF5C-4CC6-BCE4-6D0612B276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19466" y="2849534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65" name="Text Placeholder 22">
            <a:extLst>
              <a:ext uri="{FF2B5EF4-FFF2-40B4-BE49-F238E27FC236}">
                <a16:creationId xmlns:a16="http://schemas.microsoft.com/office/drawing/2014/main" id="{2D1163A6-CBA7-4421-8569-93492D362C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9466" y="3322543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66" name="Text Placeholder 22">
            <a:extLst>
              <a:ext uri="{FF2B5EF4-FFF2-40B4-BE49-F238E27FC236}">
                <a16:creationId xmlns:a16="http://schemas.microsoft.com/office/drawing/2014/main" id="{C71C83C9-414A-45B4-9983-2F4C7C3D83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19466" y="3692598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0CAB2D99-C1F7-4DB0-9526-BBD07BA21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9466" y="4165607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AE269F9A-623A-4FB5-B40D-78C47587538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19466" y="4535662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C864BB1C-619B-483F-919F-78F5BF7A0F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19466" y="5008670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954D7433-4FC6-46D8-A11A-9745B5D23D2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9466" y="5378724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cxnSp>
        <p:nvCxnSpPr>
          <p:cNvPr id="51" name="Straight Connector 41">
            <a:extLst>
              <a:ext uri="{FF2B5EF4-FFF2-40B4-BE49-F238E27FC236}">
                <a16:creationId xmlns:a16="http://schemas.microsoft.com/office/drawing/2014/main" id="{5C336D7C-3D6B-4B06-83DD-AE59938D5034}"/>
              </a:ext>
            </a:extLst>
          </p:cNvPr>
          <p:cNvCxnSpPr>
            <a:cxnSpLocks/>
          </p:cNvCxnSpPr>
          <p:nvPr userDrawn="1"/>
        </p:nvCxnSpPr>
        <p:spPr>
          <a:xfrm>
            <a:off x="4970155" y="959224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84294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7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7" y="4090851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7" y="1424575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1" y="0"/>
            <a:ext cx="24488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2"/>
            <a:ext cx="4876800" cy="4881797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8838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7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7" y="4090851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7" y="1424575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1" y="0"/>
            <a:ext cx="244880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2"/>
            <a:ext cx="4876800" cy="4881797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2816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7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7" y="4090851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7" y="1424575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1" y="0"/>
            <a:ext cx="24488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2"/>
            <a:ext cx="4876800" cy="4881797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661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7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7" y="4090851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7" y="1424575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1" y="0"/>
            <a:ext cx="2448801" cy="6858000"/>
          </a:xfrm>
          <a:prstGeom prst="rect">
            <a:avLst/>
          </a:prstGeom>
          <a:solidFill>
            <a:srgbClr val="84F08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2"/>
            <a:ext cx="4876800" cy="4881797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14660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7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7" y="4090851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7" y="1424575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1" y="0"/>
            <a:ext cx="2448801" cy="6858000"/>
          </a:xfrm>
          <a:prstGeom prst="rect">
            <a:avLst/>
          </a:prstGeom>
          <a:solidFill>
            <a:srgbClr val="EE914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2"/>
            <a:ext cx="4876800" cy="4881797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49045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7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7" y="4090851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7" y="1424575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1" y="-37231"/>
            <a:ext cx="2448801" cy="6858000"/>
          </a:xfrm>
          <a:prstGeom prst="rect">
            <a:avLst/>
          </a:prstGeom>
          <a:solidFill>
            <a:srgbClr val="AC74D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2"/>
            <a:ext cx="4876800" cy="4881797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8473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1" y="1352854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4EA2A-FEE2-4C8E-8578-9AEAF362A179}"/>
              </a:ext>
            </a:extLst>
          </p:cNvPr>
          <p:cNvSpPr/>
          <p:nvPr userDrawn="1"/>
        </p:nvSpPr>
        <p:spPr>
          <a:xfrm>
            <a:off x="1" y="0"/>
            <a:ext cx="1741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572844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1" y="1352854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01A9B-F38B-4023-90BE-AAEA9C1AA3F4}"/>
              </a:ext>
            </a:extLst>
          </p:cNvPr>
          <p:cNvSpPr/>
          <p:nvPr userDrawn="1"/>
        </p:nvSpPr>
        <p:spPr>
          <a:xfrm>
            <a:off x="1" y="0"/>
            <a:ext cx="17417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9788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rectangle 9">
            <a:extLst>
              <a:ext uri="{FF2B5EF4-FFF2-40B4-BE49-F238E27FC236}">
                <a16:creationId xmlns:a16="http://schemas.microsoft.com/office/drawing/2014/main" id="{DDC4687C-B43A-8AC2-B298-5EFB4FA3438E}"/>
              </a:ext>
            </a:extLst>
          </p:cNvPr>
          <p:cNvSpPr/>
          <p:nvPr userDrawn="1"/>
        </p:nvSpPr>
        <p:spPr>
          <a:xfrm>
            <a:off x="-1" y="5829300"/>
            <a:ext cx="266044" cy="102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1C6DBBF8-A361-E957-621D-94B98F80BA00}"/>
              </a:ext>
            </a:extLst>
          </p:cNvPr>
          <p:cNvSpPr/>
          <p:nvPr userDrawn="1"/>
        </p:nvSpPr>
        <p:spPr>
          <a:xfrm>
            <a:off x="426" y="5557596"/>
            <a:ext cx="12191148" cy="11904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l"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" name="object 6">
            <a:extLst>
              <a:ext uri="{FF2B5EF4-FFF2-40B4-BE49-F238E27FC236}">
                <a16:creationId xmlns:a16="http://schemas.microsoft.com/office/drawing/2014/main" id="{9E8F76CD-55F5-5EE5-29C0-E1AFC6307CF4}"/>
              </a:ext>
            </a:extLst>
          </p:cNvPr>
          <p:cNvGrpSpPr/>
          <p:nvPr userDrawn="1"/>
        </p:nvGrpSpPr>
        <p:grpSpPr>
          <a:xfrm>
            <a:off x="426" y="2387625"/>
            <a:ext cx="12191148" cy="4360535"/>
            <a:chOff x="0" y="-1"/>
            <a:chExt cx="12191146" cy="4360534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ECC03A9E-B0A0-4E88-C2DE-7D6634A358C1}"/>
                </a:ext>
              </a:extLst>
            </p:cNvPr>
            <p:cNvSpPr/>
            <p:nvPr/>
          </p:nvSpPr>
          <p:spPr>
            <a:xfrm>
              <a:off x="-1" y="-2"/>
              <a:ext cx="4063712" cy="4360535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E01EEFD9-1187-9E09-51E4-2E836B18E446}"/>
                </a:ext>
              </a:extLst>
            </p:cNvPr>
            <p:cNvSpPr/>
            <p:nvPr/>
          </p:nvSpPr>
          <p:spPr>
            <a:xfrm>
              <a:off x="8127427" y="-2"/>
              <a:ext cx="4063720" cy="4360535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18A4E831-03D3-111F-557A-B43C779EA1E5}"/>
              </a:ext>
            </a:extLst>
          </p:cNvPr>
          <p:cNvSpPr/>
          <p:nvPr userDrawn="1"/>
        </p:nvSpPr>
        <p:spPr>
          <a:xfrm>
            <a:off x="4064141" y="2387626"/>
            <a:ext cx="4063716" cy="4435472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l"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9" name="Group 17">
            <a:extLst>
              <a:ext uri="{FF2B5EF4-FFF2-40B4-BE49-F238E27FC236}">
                <a16:creationId xmlns:a16="http://schemas.microsoft.com/office/drawing/2014/main" id="{B79125F8-A634-7397-1CF0-2018423E4981}"/>
              </a:ext>
            </a:extLst>
          </p:cNvPr>
          <p:cNvGrpSpPr/>
          <p:nvPr userDrawn="1"/>
        </p:nvGrpSpPr>
        <p:grpSpPr>
          <a:xfrm>
            <a:off x="624268" y="3188552"/>
            <a:ext cx="676963" cy="676963"/>
            <a:chOff x="-1" y="-1"/>
            <a:chExt cx="676962" cy="676962"/>
          </a:xfrm>
        </p:grpSpPr>
        <p:sp>
          <p:nvSpPr>
            <p:cNvPr id="10" name="Oval 18">
              <a:extLst>
                <a:ext uri="{FF2B5EF4-FFF2-40B4-BE49-F238E27FC236}">
                  <a16:creationId xmlns:a16="http://schemas.microsoft.com/office/drawing/2014/main" id="{0F5CB914-F557-52CA-9528-EBCAAEC8BFCD}"/>
                </a:ext>
              </a:extLst>
            </p:cNvPr>
            <p:cNvSpPr/>
            <p:nvPr/>
          </p:nvSpPr>
          <p:spPr>
            <a:xfrm>
              <a:off x="-2" y="-2"/>
              <a:ext cx="676964" cy="67696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1" name="Group 19">
              <a:extLst>
                <a:ext uri="{FF2B5EF4-FFF2-40B4-BE49-F238E27FC236}">
                  <a16:creationId xmlns:a16="http://schemas.microsoft.com/office/drawing/2014/main" id="{1733D9D4-C27D-7868-52FB-37A2C1A1C4F1}"/>
                </a:ext>
              </a:extLst>
            </p:cNvPr>
            <p:cNvGrpSpPr/>
            <p:nvPr/>
          </p:nvGrpSpPr>
          <p:grpSpPr>
            <a:xfrm>
              <a:off x="118555" y="88478"/>
              <a:ext cx="439853" cy="478289"/>
              <a:chOff x="-1" y="-1"/>
              <a:chExt cx="439852" cy="478288"/>
            </a:xfrm>
          </p:grpSpPr>
          <p:sp>
            <p:nvSpPr>
              <p:cNvPr id="12" name="Freeform 20">
                <a:extLst>
                  <a:ext uri="{FF2B5EF4-FFF2-40B4-BE49-F238E27FC236}">
                    <a16:creationId xmlns:a16="http://schemas.microsoft.com/office/drawing/2014/main" id="{7E369E9D-528D-9108-08C7-9CD4C6CCDCA7}"/>
                  </a:ext>
                </a:extLst>
              </p:cNvPr>
              <p:cNvSpPr/>
              <p:nvPr/>
            </p:nvSpPr>
            <p:spPr>
              <a:xfrm>
                <a:off x="-2" y="-2"/>
                <a:ext cx="439854" cy="251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53" extrusionOk="0">
                    <a:moveTo>
                      <a:pt x="0" y="14525"/>
                    </a:moveTo>
                    <a:cubicBezTo>
                      <a:pt x="90" y="14074"/>
                      <a:pt x="269" y="13547"/>
                      <a:pt x="493" y="13095"/>
                    </a:cubicBezTo>
                    <a:cubicBezTo>
                      <a:pt x="1479" y="10913"/>
                      <a:pt x="2510" y="11666"/>
                      <a:pt x="3406" y="10461"/>
                    </a:cubicBezTo>
                    <a:cubicBezTo>
                      <a:pt x="4302" y="12569"/>
                      <a:pt x="5646" y="12493"/>
                      <a:pt x="6543" y="10386"/>
                    </a:cubicBezTo>
                    <a:cubicBezTo>
                      <a:pt x="7080" y="11139"/>
                      <a:pt x="7663" y="11139"/>
                      <a:pt x="8290" y="11590"/>
                    </a:cubicBezTo>
                    <a:cubicBezTo>
                      <a:pt x="8201" y="11666"/>
                      <a:pt x="8201" y="11666"/>
                      <a:pt x="8201" y="11666"/>
                    </a:cubicBezTo>
                    <a:cubicBezTo>
                      <a:pt x="7887" y="12117"/>
                      <a:pt x="7887" y="12117"/>
                      <a:pt x="7887" y="12117"/>
                    </a:cubicBezTo>
                    <a:cubicBezTo>
                      <a:pt x="7529" y="12343"/>
                      <a:pt x="7529" y="12343"/>
                      <a:pt x="7529" y="12343"/>
                    </a:cubicBezTo>
                    <a:cubicBezTo>
                      <a:pt x="7125" y="12569"/>
                      <a:pt x="7125" y="12569"/>
                      <a:pt x="7125" y="12569"/>
                    </a:cubicBezTo>
                    <a:cubicBezTo>
                      <a:pt x="6632" y="12794"/>
                      <a:pt x="6632" y="12794"/>
                      <a:pt x="6632" y="12794"/>
                    </a:cubicBezTo>
                    <a:cubicBezTo>
                      <a:pt x="6095" y="12945"/>
                      <a:pt x="6095" y="12945"/>
                      <a:pt x="6095" y="12945"/>
                    </a:cubicBezTo>
                    <a:cubicBezTo>
                      <a:pt x="5602" y="13321"/>
                      <a:pt x="5602" y="13321"/>
                      <a:pt x="5602" y="13321"/>
                    </a:cubicBezTo>
                    <a:cubicBezTo>
                      <a:pt x="4929" y="13848"/>
                      <a:pt x="4929" y="13848"/>
                      <a:pt x="4929" y="13848"/>
                    </a:cubicBezTo>
                    <a:cubicBezTo>
                      <a:pt x="4392" y="14676"/>
                      <a:pt x="4392" y="14676"/>
                      <a:pt x="4392" y="14676"/>
                    </a:cubicBezTo>
                    <a:cubicBezTo>
                      <a:pt x="3944" y="15654"/>
                      <a:pt x="3944" y="15654"/>
                      <a:pt x="3944" y="15654"/>
                    </a:cubicBezTo>
                    <a:cubicBezTo>
                      <a:pt x="3854" y="15805"/>
                      <a:pt x="3764" y="16031"/>
                      <a:pt x="3720" y="16181"/>
                    </a:cubicBezTo>
                    <a:cubicBezTo>
                      <a:pt x="2420" y="15955"/>
                      <a:pt x="1165" y="15429"/>
                      <a:pt x="0" y="14525"/>
                    </a:cubicBezTo>
                    <a:close/>
                    <a:moveTo>
                      <a:pt x="4974" y="1957"/>
                    </a:moveTo>
                    <a:cubicBezTo>
                      <a:pt x="6319" y="1957"/>
                      <a:pt x="6991" y="3688"/>
                      <a:pt x="6901" y="5870"/>
                    </a:cubicBezTo>
                    <a:cubicBezTo>
                      <a:pt x="7036" y="6021"/>
                      <a:pt x="7036" y="7451"/>
                      <a:pt x="6632" y="8505"/>
                    </a:cubicBezTo>
                    <a:cubicBezTo>
                      <a:pt x="6453" y="9859"/>
                      <a:pt x="5646" y="11289"/>
                      <a:pt x="4974" y="11289"/>
                    </a:cubicBezTo>
                    <a:cubicBezTo>
                      <a:pt x="4257" y="11289"/>
                      <a:pt x="3495" y="9859"/>
                      <a:pt x="3271" y="8505"/>
                    </a:cubicBezTo>
                    <a:cubicBezTo>
                      <a:pt x="2913" y="7451"/>
                      <a:pt x="2913" y="6021"/>
                      <a:pt x="3047" y="5870"/>
                    </a:cubicBezTo>
                    <a:cubicBezTo>
                      <a:pt x="2958" y="3688"/>
                      <a:pt x="3630" y="1957"/>
                      <a:pt x="4974" y="1957"/>
                    </a:cubicBezTo>
                    <a:close/>
                    <a:moveTo>
                      <a:pt x="13310" y="11590"/>
                    </a:moveTo>
                    <a:cubicBezTo>
                      <a:pt x="13892" y="11139"/>
                      <a:pt x="14475" y="11139"/>
                      <a:pt x="15012" y="10461"/>
                    </a:cubicBezTo>
                    <a:cubicBezTo>
                      <a:pt x="15954" y="12569"/>
                      <a:pt x="17253" y="12493"/>
                      <a:pt x="18194" y="10386"/>
                    </a:cubicBezTo>
                    <a:cubicBezTo>
                      <a:pt x="18777" y="11214"/>
                      <a:pt x="19494" y="11139"/>
                      <a:pt x="20166" y="11741"/>
                    </a:cubicBezTo>
                    <a:cubicBezTo>
                      <a:pt x="20838" y="12343"/>
                      <a:pt x="21286" y="13397"/>
                      <a:pt x="21600" y="14525"/>
                    </a:cubicBezTo>
                    <a:cubicBezTo>
                      <a:pt x="20390" y="15429"/>
                      <a:pt x="19090" y="15955"/>
                      <a:pt x="17836" y="16181"/>
                    </a:cubicBezTo>
                    <a:cubicBezTo>
                      <a:pt x="17432" y="15128"/>
                      <a:pt x="17432" y="15128"/>
                      <a:pt x="17432" y="15128"/>
                    </a:cubicBezTo>
                    <a:cubicBezTo>
                      <a:pt x="16895" y="14149"/>
                      <a:pt x="16895" y="14149"/>
                      <a:pt x="16895" y="14149"/>
                    </a:cubicBezTo>
                    <a:cubicBezTo>
                      <a:pt x="16178" y="13547"/>
                      <a:pt x="16178" y="13547"/>
                      <a:pt x="16178" y="13547"/>
                    </a:cubicBezTo>
                    <a:cubicBezTo>
                      <a:pt x="15819" y="13246"/>
                      <a:pt x="15819" y="13246"/>
                      <a:pt x="15819" y="13246"/>
                    </a:cubicBezTo>
                    <a:cubicBezTo>
                      <a:pt x="15461" y="13020"/>
                      <a:pt x="15461" y="13020"/>
                      <a:pt x="15461" y="13020"/>
                    </a:cubicBezTo>
                    <a:cubicBezTo>
                      <a:pt x="15057" y="12794"/>
                      <a:pt x="15057" y="12794"/>
                      <a:pt x="15057" y="12794"/>
                    </a:cubicBezTo>
                    <a:cubicBezTo>
                      <a:pt x="14744" y="12644"/>
                      <a:pt x="14744" y="12644"/>
                      <a:pt x="14744" y="12644"/>
                    </a:cubicBezTo>
                    <a:cubicBezTo>
                      <a:pt x="14430" y="12493"/>
                      <a:pt x="14430" y="12493"/>
                      <a:pt x="14430" y="12493"/>
                    </a:cubicBezTo>
                    <a:cubicBezTo>
                      <a:pt x="14116" y="12343"/>
                      <a:pt x="14116" y="12343"/>
                      <a:pt x="14116" y="12343"/>
                    </a:cubicBezTo>
                    <a:cubicBezTo>
                      <a:pt x="13847" y="12117"/>
                      <a:pt x="13847" y="12117"/>
                      <a:pt x="13847" y="12117"/>
                    </a:cubicBezTo>
                    <a:cubicBezTo>
                      <a:pt x="13578" y="11967"/>
                      <a:pt x="13578" y="11967"/>
                      <a:pt x="13578" y="11967"/>
                    </a:cubicBezTo>
                    <a:cubicBezTo>
                      <a:pt x="13354" y="11666"/>
                      <a:pt x="13354" y="11666"/>
                      <a:pt x="13354" y="11666"/>
                    </a:cubicBezTo>
                    <a:cubicBezTo>
                      <a:pt x="13310" y="11590"/>
                      <a:pt x="13310" y="11590"/>
                      <a:pt x="13310" y="11590"/>
                    </a:cubicBezTo>
                    <a:close/>
                    <a:moveTo>
                      <a:pt x="16581" y="1957"/>
                    </a:moveTo>
                    <a:cubicBezTo>
                      <a:pt x="17925" y="1957"/>
                      <a:pt x="18598" y="3688"/>
                      <a:pt x="18508" y="5870"/>
                    </a:cubicBezTo>
                    <a:cubicBezTo>
                      <a:pt x="18642" y="6021"/>
                      <a:pt x="18642" y="7451"/>
                      <a:pt x="18284" y="8505"/>
                    </a:cubicBezTo>
                    <a:cubicBezTo>
                      <a:pt x="18060" y="9859"/>
                      <a:pt x="17298" y="11289"/>
                      <a:pt x="16581" y="11289"/>
                    </a:cubicBezTo>
                    <a:cubicBezTo>
                      <a:pt x="15909" y="11289"/>
                      <a:pt x="15102" y="9859"/>
                      <a:pt x="14923" y="8505"/>
                    </a:cubicBezTo>
                    <a:cubicBezTo>
                      <a:pt x="14520" y="7451"/>
                      <a:pt x="14520" y="6021"/>
                      <a:pt x="14654" y="5870"/>
                    </a:cubicBezTo>
                    <a:cubicBezTo>
                      <a:pt x="14564" y="3688"/>
                      <a:pt x="15237" y="1957"/>
                      <a:pt x="16581" y="1957"/>
                    </a:cubicBezTo>
                    <a:close/>
                    <a:moveTo>
                      <a:pt x="3585" y="18213"/>
                    </a:moveTo>
                    <a:cubicBezTo>
                      <a:pt x="3764" y="17461"/>
                      <a:pt x="3988" y="16783"/>
                      <a:pt x="4302" y="16106"/>
                    </a:cubicBezTo>
                    <a:cubicBezTo>
                      <a:pt x="5736" y="12945"/>
                      <a:pt x="7215" y="13999"/>
                      <a:pt x="8515" y="12268"/>
                    </a:cubicBezTo>
                    <a:cubicBezTo>
                      <a:pt x="9814" y="15353"/>
                      <a:pt x="11741" y="15278"/>
                      <a:pt x="13085" y="12268"/>
                    </a:cubicBezTo>
                    <a:cubicBezTo>
                      <a:pt x="13937" y="13397"/>
                      <a:pt x="14968" y="13321"/>
                      <a:pt x="15954" y="14224"/>
                    </a:cubicBezTo>
                    <a:cubicBezTo>
                      <a:pt x="16895" y="15052"/>
                      <a:pt x="17522" y="16633"/>
                      <a:pt x="17970" y="18213"/>
                    </a:cubicBezTo>
                    <a:cubicBezTo>
                      <a:pt x="13354" y="21600"/>
                      <a:pt x="8201" y="21600"/>
                      <a:pt x="3585" y="18213"/>
                    </a:cubicBezTo>
                    <a:close/>
                    <a:moveTo>
                      <a:pt x="10800" y="0"/>
                    </a:moveTo>
                    <a:cubicBezTo>
                      <a:pt x="12727" y="0"/>
                      <a:pt x="13713" y="2484"/>
                      <a:pt x="13578" y="5720"/>
                    </a:cubicBezTo>
                    <a:cubicBezTo>
                      <a:pt x="13758" y="5870"/>
                      <a:pt x="13758" y="7978"/>
                      <a:pt x="13220" y="9483"/>
                    </a:cubicBezTo>
                    <a:cubicBezTo>
                      <a:pt x="12906" y="11440"/>
                      <a:pt x="11786" y="13472"/>
                      <a:pt x="10800" y="13472"/>
                    </a:cubicBezTo>
                    <a:cubicBezTo>
                      <a:pt x="9769" y="13472"/>
                      <a:pt x="8649" y="11440"/>
                      <a:pt x="8335" y="9483"/>
                    </a:cubicBezTo>
                    <a:cubicBezTo>
                      <a:pt x="7798" y="7978"/>
                      <a:pt x="7798" y="5870"/>
                      <a:pt x="7977" y="5720"/>
                    </a:cubicBezTo>
                    <a:cubicBezTo>
                      <a:pt x="7842" y="2484"/>
                      <a:pt x="8828" y="0"/>
                      <a:pt x="10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l">
                  <a:defRPr sz="1200">
                    <a:solidFill>
                      <a:srgbClr val="666666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E672EDD5-B02C-2CC9-44CB-B120E43589E8}"/>
                  </a:ext>
                </a:extLst>
              </p:cNvPr>
              <p:cNvGrpSpPr/>
              <p:nvPr/>
            </p:nvGrpSpPr>
            <p:grpSpPr>
              <a:xfrm>
                <a:off x="30801" y="287831"/>
                <a:ext cx="400942" cy="190457"/>
                <a:chOff x="0" y="0"/>
                <a:chExt cx="400940" cy="190456"/>
              </a:xfrm>
            </p:grpSpPr>
            <p:sp>
              <p:nvSpPr>
                <p:cNvPr id="14" name="Freeform 12">
                  <a:extLst>
                    <a:ext uri="{FF2B5EF4-FFF2-40B4-BE49-F238E27FC236}">
                      <a16:creationId xmlns:a16="http://schemas.microsoft.com/office/drawing/2014/main" id="{4067CE4A-3F62-4B82-98CD-DBF4A33460C1}"/>
                    </a:ext>
                  </a:extLst>
                </p:cNvPr>
                <p:cNvSpPr/>
                <p:nvPr/>
              </p:nvSpPr>
              <p:spPr>
                <a:xfrm>
                  <a:off x="38364" y="-1"/>
                  <a:ext cx="362577" cy="152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8" h="21600" extrusionOk="0">
                      <a:moveTo>
                        <a:pt x="20845" y="5992"/>
                      </a:moveTo>
                      <a:cubicBezTo>
                        <a:pt x="14458" y="17419"/>
                        <a:pt x="14458" y="17419"/>
                        <a:pt x="14458" y="17419"/>
                      </a:cubicBezTo>
                      <a:cubicBezTo>
                        <a:pt x="6387" y="17419"/>
                        <a:pt x="6387" y="17419"/>
                        <a:pt x="6387" y="17419"/>
                      </a:cubicBezTo>
                      <a:cubicBezTo>
                        <a:pt x="4645" y="21600"/>
                        <a:pt x="4645" y="21600"/>
                        <a:pt x="4645" y="21600"/>
                      </a:cubicBezTo>
                      <a:cubicBezTo>
                        <a:pt x="0" y="10312"/>
                        <a:pt x="0" y="10312"/>
                        <a:pt x="0" y="10312"/>
                      </a:cubicBezTo>
                      <a:cubicBezTo>
                        <a:pt x="3832" y="1115"/>
                        <a:pt x="3832" y="1115"/>
                        <a:pt x="3832" y="1115"/>
                      </a:cubicBezTo>
                      <a:cubicBezTo>
                        <a:pt x="4123" y="418"/>
                        <a:pt x="4471" y="0"/>
                        <a:pt x="4877" y="0"/>
                      </a:cubicBezTo>
                      <a:cubicBezTo>
                        <a:pt x="13587" y="0"/>
                        <a:pt x="13587" y="0"/>
                        <a:pt x="13587" y="0"/>
                      </a:cubicBezTo>
                      <a:cubicBezTo>
                        <a:pt x="14342" y="0"/>
                        <a:pt x="14923" y="1533"/>
                        <a:pt x="14923" y="3345"/>
                      </a:cubicBezTo>
                      <a:cubicBezTo>
                        <a:pt x="14923" y="5156"/>
                        <a:pt x="14342" y="6550"/>
                        <a:pt x="13587" y="6550"/>
                      </a:cubicBezTo>
                      <a:cubicBezTo>
                        <a:pt x="9465" y="6550"/>
                        <a:pt x="9465" y="6550"/>
                        <a:pt x="9465" y="6550"/>
                      </a:cubicBezTo>
                      <a:cubicBezTo>
                        <a:pt x="9174" y="6550"/>
                        <a:pt x="9000" y="7107"/>
                        <a:pt x="9000" y="7665"/>
                      </a:cubicBezTo>
                      <a:cubicBezTo>
                        <a:pt x="9000" y="8222"/>
                        <a:pt x="9174" y="8779"/>
                        <a:pt x="9465" y="8779"/>
                      </a:cubicBezTo>
                      <a:cubicBezTo>
                        <a:pt x="14516" y="8779"/>
                        <a:pt x="14516" y="8779"/>
                        <a:pt x="14516" y="8779"/>
                      </a:cubicBezTo>
                      <a:cubicBezTo>
                        <a:pt x="14632" y="8779"/>
                        <a:pt x="14748" y="8640"/>
                        <a:pt x="14865" y="8361"/>
                      </a:cubicBezTo>
                      <a:cubicBezTo>
                        <a:pt x="19510" y="975"/>
                        <a:pt x="19510" y="975"/>
                        <a:pt x="19510" y="975"/>
                      </a:cubicBezTo>
                      <a:cubicBezTo>
                        <a:pt x="20148" y="0"/>
                        <a:pt x="20961" y="557"/>
                        <a:pt x="21310" y="1951"/>
                      </a:cubicBezTo>
                      <a:cubicBezTo>
                        <a:pt x="21600" y="3345"/>
                        <a:pt x="21426" y="5295"/>
                        <a:pt x="20845" y="59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l">
                    <a:defRPr sz="12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5" name="Freeform 13">
                  <a:extLst>
                    <a:ext uri="{FF2B5EF4-FFF2-40B4-BE49-F238E27FC236}">
                      <a16:creationId xmlns:a16="http://schemas.microsoft.com/office/drawing/2014/main" id="{12DB8E69-AFAA-FB5A-C8BA-035F7B0E961A}"/>
                    </a:ext>
                  </a:extLst>
                </p:cNvPr>
                <p:cNvSpPr/>
                <p:nvPr/>
              </p:nvSpPr>
              <p:spPr>
                <a:xfrm>
                  <a:off x="-1" y="72619"/>
                  <a:ext cx="117839" cy="1178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7958"/>
                      </a:moveTo>
                      <a:lnTo>
                        <a:pt x="3642" y="0"/>
                      </a:lnTo>
                      <a:lnTo>
                        <a:pt x="0" y="3391"/>
                      </a:lnTo>
                      <a:lnTo>
                        <a:pt x="17958" y="21600"/>
                      </a:lnTo>
                      <a:lnTo>
                        <a:pt x="21600" y="179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l">
                    <a:defRPr sz="12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16" name="Group 27">
            <a:extLst>
              <a:ext uri="{FF2B5EF4-FFF2-40B4-BE49-F238E27FC236}">
                <a16:creationId xmlns:a16="http://schemas.microsoft.com/office/drawing/2014/main" id="{57303E48-06E4-FB81-878C-A5C6D8B56434}"/>
              </a:ext>
            </a:extLst>
          </p:cNvPr>
          <p:cNvGrpSpPr/>
          <p:nvPr userDrawn="1"/>
        </p:nvGrpSpPr>
        <p:grpSpPr>
          <a:xfrm>
            <a:off x="622799" y="3932152"/>
            <a:ext cx="679898" cy="676963"/>
            <a:chOff x="0" y="-1"/>
            <a:chExt cx="679897" cy="676962"/>
          </a:xfrm>
        </p:grpSpPr>
        <p:sp>
          <p:nvSpPr>
            <p:cNvPr id="17" name="Oval 28">
              <a:extLst>
                <a:ext uri="{FF2B5EF4-FFF2-40B4-BE49-F238E27FC236}">
                  <a16:creationId xmlns:a16="http://schemas.microsoft.com/office/drawing/2014/main" id="{41E4C28B-6E04-B2D2-99F9-7738A1FBB18F}"/>
                </a:ext>
              </a:extLst>
            </p:cNvPr>
            <p:cNvSpPr/>
            <p:nvPr/>
          </p:nvSpPr>
          <p:spPr>
            <a:xfrm>
              <a:off x="-1" y="-2"/>
              <a:ext cx="679898" cy="67696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8" name="Picture 29" descr="Picture 29">
              <a:extLst>
                <a:ext uri="{FF2B5EF4-FFF2-40B4-BE49-F238E27FC236}">
                  <a16:creationId xmlns:a16="http://schemas.microsoft.com/office/drawing/2014/main" id="{727DBDFA-6046-FD22-6EBE-6ABFFE645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556" y="86644"/>
              <a:ext cx="464857" cy="450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" name="Group 30">
            <a:extLst>
              <a:ext uri="{FF2B5EF4-FFF2-40B4-BE49-F238E27FC236}">
                <a16:creationId xmlns:a16="http://schemas.microsoft.com/office/drawing/2014/main" id="{4DAD92DD-C5CF-F84B-7F24-A43D3494E733}"/>
              </a:ext>
            </a:extLst>
          </p:cNvPr>
          <p:cNvGrpSpPr/>
          <p:nvPr userDrawn="1"/>
        </p:nvGrpSpPr>
        <p:grpSpPr>
          <a:xfrm>
            <a:off x="622799" y="4679564"/>
            <a:ext cx="679898" cy="676963"/>
            <a:chOff x="0" y="-1"/>
            <a:chExt cx="679897" cy="676962"/>
          </a:xfrm>
        </p:grpSpPr>
        <p:sp>
          <p:nvSpPr>
            <p:cNvPr id="20" name="Oval 31">
              <a:extLst>
                <a:ext uri="{FF2B5EF4-FFF2-40B4-BE49-F238E27FC236}">
                  <a16:creationId xmlns:a16="http://schemas.microsoft.com/office/drawing/2014/main" id="{DE03ADA4-FFAA-E8A0-C936-6AE7A91ED141}"/>
                </a:ext>
              </a:extLst>
            </p:cNvPr>
            <p:cNvSpPr/>
            <p:nvPr/>
          </p:nvSpPr>
          <p:spPr>
            <a:xfrm>
              <a:off x="-1" y="-2"/>
              <a:ext cx="679898" cy="67696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21" name="Picture 32" descr="Picture 32">
              <a:extLst>
                <a:ext uri="{FF2B5EF4-FFF2-40B4-BE49-F238E27FC236}">
                  <a16:creationId xmlns:a16="http://schemas.microsoft.com/office/drawing/2014/main" id="{C232C7A6-B118-F70D-BD2C-C98B2C06E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35" y="115279"/>
              <a:ext cx="498354" cy="44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" name="Group 34">
            <a:extLst>
              <a:ext uri="{FF2B5EF4-FFF2-40B4-BE49-F238E27FC236}">
                <a16:creationId xmlns:a16="http://schemas.microsoft.com/office/drawing/2014/main" id="{52AB9814-6DA3-801B-1E11-7FD385E6DDB7}"/>
              </a:ext>
            </a:extLst>
          </p:cNvPr>
          <p:cNvGrpSpPr/>
          <p:nvPr userDrawn="1"/>
        </p:nvGrpSpPr>
        <p:grpSpPr>
          <a:xfrm>
            <a:off x="8895693" y="4018935"/>
            <a:ext cx="676964" cy="676963"/>
            <a:chOff x="-1" y="-1"/>
            <a:chExt cx="676962" cy="676962"/>
          </a:xfrm>
        </p:grpSpPr>
        <p:sp>
          <p:nvSpPr>
            <p:cNvPr id="23" name="Oval 35">
              <a:extLst>
                <a:ext uri="{FF2B5EF4-FFF2-40B4-BE49-F238E27FC236}">
                  <a16:creationId xmlns:a16="http://schemas.microsoft.com/office/drawing/2014/main" id="{30B76CC6-B7DB-94D3-912D-6429E7D8708F}"/>
                </a:ext>
              </a:extLst>
            </p:cNvPr>
            <p:cNvSpPr/>
            <p:nvPr/>
          </p:nvSpPr>
          <p:spPr>
            <a:xfrm>
              <a:off x="-2" y="-2"/>
              <a:ext cx="676964" cy="676964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24" name="Group 36">
              <a:extLst>
                <a:ext uri="{FF2B5EF4-FFF2-40B4-BE49-F238E27FC236}">
                  <a16:creationId xmlns:a16="http://schemas.microsoft.com/office/drawing/2014/main" id="{6DFC2E1C-A218-ADC6-4583-EF014E486306}"/>
                </a:ext>
              </a:extLst>
            </p:cNvPr>
            <p:cNvGrpSpPr/>
            <p:nvPr/>
          </p:nvGrpSpPr>
          <p:grpSpPr>
            <a:xfrm>
              <a:off x="136723" y="128159"/>
              <a:ext cx="400941" cy="420648"/>
              <a:chOff x="0" y="0"/>
              <a:chExt cx="400940" cy="42064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8DF16FE9-45A6-211D-44F0-4F0FE49EA1FA}"/>
                  </a:ext>
                </a:extLst>
              </p:cNvPr>
              <p:cNvSpPr/>
              <p:nvPr/>
            </p:nvSpPr>
            <p:spPr>
              <a:xfrm>
                <a:off x="38365" y="230191"/>
                <a:ext cx="362576" cy="15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8" h="21600" extrusionOk="0">
                    <a:moveTo>
                      <a:pt x="20845" y="5992"/>
                    </a:moveTo>
                    <a:cubicBezTo>
                      <a:pt x="14458" y="17419"/>
                      <a:pt x="14458" y="17419"/>
                      <a:pt x="14458" y="17419"/>
                    </a:cubicBezTo>
                    <a:cubicBezTo>
                      <a:pt x="6387" y="17419"/>
                      <a:pt x="6387" y="17419"/>
                      <a:pt x="6387" y="17419"/>
                    </a:cubicBezTo>
                    <a:cubicBezTo>
                      <a:pt x="4645" y="21600"/>
                      <a:pt x="4645" y="21600"/>
                      <a:pt x="4645" y="21600"/>
                    </a:cubicBezTo>
                    <a:cubicBezTo>
                      <a:pt x="0" y="10312"/>
                      <a:pt x="0" y="10312"/>
                      <a:pt x="0" y="10312"/>
                    </a:cubicBezTo>
                    <a:cubicBezTo>
                      <a:pt x="3832" y="1115"/>
                      <a:pt x="3832" y="1115"/>
                      <a:pt x="3832" y="1115"/>
                    </a:cubicBezTo>
                    <a:cubicBezTo>
                      <a:pt x="4123" y="418"/>
                      <a:pt x="4471" y="0"/>
                      <a:pt x="4877" y="0"/>
                    </a:cubicBezTo>
                    <a:cubicBezTo>
                      <a:pt x="13587" y="0"/>
                      <a:pt x="13587" y="0"/>
                      <a:pt x="13587" y="0"/>
                    </a:cubicBezTo>
                    <a:cubicBezTo>
                      <a:pt x="14342" y="0"/>
                      <a:pt x="14923" y="1533"/>
                      <a:pt x="14923" y="3345"/>
                    </a:cubicBezTo>
                    <a:cubicBezTo>
                      <a:pt x="14923" y="5156"/>
                      <a:pt x="14342" y="6550"/>
                      <a:pt x="13587" y="6550"/>
                    </a:cubicBezTo>
                    <a:cubicBezTo>
                      <a:pt x="9465" y="6550"/>
                      <a:pt x="9465" y="6550"/>
                      <a:pt x="9465" y="6550"/>
                    </a:cubicBezTo>
                    <a:cubicBezTo>
                      <a:pt x="9174" y="6550"/>
                      <a:pt x="9000" y="7107"/>
                      <a:pt x="9000" y="7665"/>
                    </a:cubicBezTo>
                    <a:cubicBezTo>
                      <a:pt x="9000" y="8222"/>
                      <a:pt x="9174" y="8779"/>
                      <a:pt x="9465" y="8779"/>
                    </a:cubicBezTo>
                    <a:cubicBezTo>
                      <a:pt x="14516" y="8779"/>
                      <a:pt x="14516" y="8779"/>
                      <a:pt x="14516" y="8779"/>
                    </a:cubicBezTo>
                    <a:cubicBezTo>
                      <a:pt x="14632" y="8779"/>
                      <a:pt x="14748" y="8640"/>
                      <a:pt x="14865" y="8361"/>
                    </a:cubicBezTo>
                    <a:cubicBezTo>
                      <a:pt x="19510" y="975"/>
                      <a:pt x="19510" y="975"/>
                      <a:pt x="19510" y="975"/>
                    </a:cubicBezTo>
                    <a:cubicBezTo>
                      <a:pt x="20148" y="0"/>
                      <a:pt x="20961" y="557"/>
                      <a:pt x="21310" y="1951"/>
                    </a:cubicBezTo>
                    <a:cubicBezTo>
                      <a:pt x="21600" y="3345"/>
                      <a:pt x="21426" y="5295"/>
                      <a:pt x="20845" y="59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l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" name="Freeform 13">
                <a:extLst>
                  <a:ext uri="{FF2B5EF4-FFF2-40B4-BE49-F238E27FC236}">
                    <a16:creationId xmlns:a16="http://schemas.microsoft.com/office/drawing/2014/main" id="{4D820B72-9FF6-FA53-0EFF-C6E3FE3CDA55}"/>
                  </a:ext>
                </a:extLst>
              </p:cNvPr>
              <p:cNvSpPr/>
              <p:nvPr/>
            </p:nvSpPr>
            <p:spPr>
              <a:xfrm>
                <a:off x="-1" y="302810"/>
                <a:ext cx="117838" cy="117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958"/>
                    </a:moveTo>
                    <a:lnTo>
                      <a:pt x="3642" y="0"/>
                    </a:lnTo>
                    <a:lnTo>
                      <a:pt x="0" y="3391"/>
                    </a:lnTo>
                    <a:lnTo>
                      <a:pt x="17958" y="21600"/>
                    </a:lnTo>
                    <a:lnTo>
                      <a:pt x="21600" y="1795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l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id="{FC3283C9-9E3A-801F-D374-F89F10486335}"/>
                  </a:ext>
                </a:extLst>
              </p:cNvPr>
              <p:cNvSpPr/>
              <p:nvPr/>
            </p:nvSpPr>
            <p:spPr>
              <a:xfrm>
                <a:off x="133592" y="-1"/>
                <a:ext cx="199364" cy="200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812"/>
                    </a:moveTo>
                    <a:cubicBezTo>
                      <a:pt x="21600" y="8788"/>
                      <a:pt x="21600" y="8788"/>
                      <a:pt x="21600" y="8788"/>
                    </a:cubicBezTo>
                    <a:cubicBezTo>
                      <a:pt x="18833" y="8365"/>
                      <a:pt x="18833" y="8365"/>
                      <a:pt x="18833" y="8365"/>
                    </a:cubicBezTo>
                    <a:cubicBezTo>
                      <a:pt x="18621" y="7835"/>
                      <a:pt x="18408" y="7412"/>
                      <a:pt x="18195" y="6988"/>
                    </a:cubicBezTo>
                    <a:cubicBezTo>
                      <a:pt x="19898" y="4659"/>
                      <a:pt x="19898" y="4659"/>
                      <a:pt x="19898" y="4659"/>
                    </a:cubicBezTo>
                    <a:cubicBezTo>
                      <a:pt x="17025" y="1800"/>
                      <a:pt x="17025" y="1800"/>
                      <a:pt x="17025" y="1800"/>
                    </a:cubicBezTo>
                    <a:cubicBezTo>
                      <a:pt x="14684" y="3388"/>
                      <a:pt x="14684" y="3388"/>
                      <a:pt x="14684" y="3388"/>
                    </a:cubicBezTo>
                    <a:cubicBezTo>
                      <a:pt x="14258" y="3176"/>
                      <a:pt x="13833" y="2965"/>
                      <a:pt x="13300" y="2859"/>
                    </a:cubicBezTo>
                    <a:cubicBezTo>
                      <a:pt x="12768" y="0"/>
                      <a:pt x="12768" y="0"/>
                      <a:pt x="12768" y="0"/>
                    </a:cubicBezTo>
                    <a:cubicBezTo>
                      <a:pt x="8832" y="0"/>
                      <a:pt x="8832" y="0"/>
                      <a:pt x="8832" y="0"/>
                    </a:cubicBezTo>
                    <a:cubicBezTo>
                      <a:pt x="8300" y="2859"/>
                      <a:pt x="8300" y="2859"/>
                      <a:pt x="8300" y="2859"/>
                    </a:cubicBezTo>
                    <a:cubicBezTo>
                      <a:pt x="7874" y="2965"/>
                      <a:pt x="7342" y="3176"/>
                      <a:pt x="6916" y="3388"/>
                    </a:cubicBezTo>
                    <a:cubicBezTo>
                      <a:pt x="4575" y="1800"/>
                      <a:pt x="4575" y="1800"/>
                      <a:pt x="4575" y="1800"/>
                    </a:cubicBezTo>
                    <a:cubicBezTo>
                      <a:pt x="1702" y="4659"/>
                      <a:pt x="1702" y="4659"/>
                      <a:pt x="1702" y="4659"/>
                    </a:cubicBezTo>
                    <a:cubicBezTo>
                      <a:pt x="3405" y="6988"/>
                      <a:pt x="3405" y="6988"/>
                      <a:pt x="3405" y="6988"/>
                    </a:cubicBezTo>
                    <a:cubicBezTo>
                      <a:pt x="3192" y="7412"/>
                      <a:pt x="2979" y="7835"/>
                      <a:pt x="2873" y="8365"/>
                    </a:cubicBezTo>
                    <a:cubicBezTo>
                      <a:pt x="0" y="8788"/>
                      <a:pt x="0" y="8788"/>
                      <a:pt x="0" y="8788"/>
                    </a:cubicBezTo>
                    <a:cubicBezTo>
                      <a:pt x="0" y="12812"/>
                      <a:pt x="0" y="12812"/>
                      <a:pt x="0" y="12812"/>
                    </a:cubicBezTo>
                    <a:cubicBezTo>
                      <a:pt x="2873" y="13235"/>
                      <a:pt x="2873" y="13235"/>
                      <a:pt x="2873" y="13235"/>
                    </a:cubicBezTo>
                    <a:cubicBezTo>
                      <a:pt x="2979" y="13765"/>
                      <a:pt x="3192" y="14188"/>
                      <a:pt x="3405" y="14718"/>
                    </a:cubicBezTo>
                    <a:cubicBezTo>
                      <a:pt x="1702" y="17047"/>
                      <a:pt x="1702" y="17047"/>
                      <a:pt x="1702" y="17047"/>
                    </a:cubicBezTo>
                    <a:cubicBezTo>
                      <a:pt x="4575" y="19800"/>
                      <a:pt x="4575" y="19800"/>
                      <a:pt x="4575" y="19800"/>
                    </a:cubicBezTo>
                    <a:cubicBezTo>
                      <a:pt x="6916" y="18212"/>
                      <a:pt x="6916" y="18212"/>
                      <a:pt x="6916" y="18212"/>
                    </a:cubicBezTo>
                    <a:cubicBezTo>
                      <a:pt x="7342" y="18424"/>
                      <a:pt x="7874" y="18635"/>
                      <a:pt x="8300" y="18741"/>
                    </a:cubicBezTo>
                    <a:cubicBezTo>
                      <a:pt x="8832" y="21600"/>
                      <a:pt x="8832" y="21600"/>
                      <a:pt x="8832" y="21600"/>
                    </a:cubicBezTo>
                    <a:cubicBezTo>
                      <a:pt x="12768" y="21600"/>
                      <a:pt x="12768" y="21600"/>
                      <a:pt x="12768" y="21600"/>
                    </a:cubicBezTo>
                    <a:cubicBezTo>
                      <a:pt x="13300" y="18741"/>
                      <a:pt x="13300" y="18741"/>
                      <a:pt x="13300" y="18741"/>
                    </a:cubicBezTo>
                    <a:cubicBezTo>
                      <a:pt x="13833" y="18635"/>
                      <a:pt x="14258" y="18424"/>
                      <a:pt x="14684" y="18212"/>
                    </a:cubicBezTo>
                    <a:cubicBezTo>
                      <a:pt x="17025" y="19800"/>
                      <a:pt x="17025" y="19800"/>
                      <a:pt x="17025" y="19800"/>
                    </a:cubicBezTo>
                    <a:cubicBezTo>
                      <a:pt x="19898" y="17047"/>
                      <a:pt x="19898" y="17047"/>
                      <a:pt x="19898" y="17047"/>
                    </a:cubicBezTo>
                    <a:cubicBezTo>
                      <a:pt x="18195" y="14718"/>
                      <a:pt x="18195" y="14718"/>
                      <a:pt x="18195" y="14718"/>
                    </a:cubicBezTo>
                    <a:cubicBezTo>
                      <a:pt x="18408" y="14188"/>
                      <a:pt x="18621" y="13765"/>
                      <a:pt x="18833" y="13235"/>
                    </a:cubicBezTo>
                    <a:lnTo>
                      <a:pt x="21600" y="12812"/>
                    </a:lnTo>
                    <a:close/>
                    <a:moveTo>
                      <a:pt x="10853" y="14400"/>
                    </a:moveTo>
                    <a:cubicBezTo>
                      <a:pt x="8832" y="14400"/>
                      <a:pt x="7235" y="12812"/>
                      <a:pt x="7235" y="10800"/>
                    </a:cubicBezTo>
                    <a:cubicBezTo>
                      <a:pt x="7235" y="8894"/>
                      <a:pt x="8832" y="7306"/>
                      <a:pt x="10853" y="7306"/>
                    </a:cubicBezTo>
                    <a:cubicBezTo>
                      <a:pt x="12768" y="7306"/>
                      <a:pt x="14365" y="8894"/>
                      <a:pt x="14365" y="10800"/>
                    </a:cubicBezTo>
                    <a:cubicBezTo>
                      <a:pt x="14365" y="12812"/>
                      <a:pt x="12768" y="14400"/>
                      <a:pt x="10853" y="144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l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28" name="Group 41">
            <a:extLst>
              <a:ext uri="{FF2B5EF4-FFF2-40B4-BE49-F238E27FC236}">
                <a16:creationId xmlns:a16="http://schemas.microsoft.com/office/drawing/2014/main" id="{53D8CB47-2CE9-2D4C-2DBB-313B73251EC2}"/>
              </a:ext>
            </a:extLst>
          </p:cNvPr>
          <p:cNvGrpSpPr/>
          <p:nvPr userDrawn="1"/>
        </p:nvGrpSpPr>
        <p:grpSpPr>
          <a:xfrm>
            <a:off x="4924118" y="3187654"/>
            <a:ext cx="676963" cy="676963"/>
            <a:chOff x="-1" y="-1"/>
            <a:chExt cx="676962" cy="676962"/>
          </a:xfrm>
        </p:grpSpPr>
        <p:sp>
          <p:nvSpPr>
            <p:cNvPr id="29" name="Oval 42">
              <a:extLst>
                <a:ext uri="{FF2B5EF4-FFF2-40B4-BE49-F238E27FC236}">
                  <a16:creationId xmlns:a16="http://schemas.microsoft.com/office/drawing/2014/main" id="{195FD89A-A8CF-C982-9632-500BE24CB89D}"/>
                </a:ext>
              </a:extLst>
            </p:cNvPr>
            <p:cNvSpPr/>
            <p:nvPr/>
          </p:nvSpPr>
          <p:spPr>
            <a:xfrm>
              <a:off x="-2" y="-2"/>
              <a:ext cx="676964" cy="676964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0" name="Picture 19" descr="Picture 19">
              <a:extLst>
                <a:ext uri="{FF2B5EF4-FFF2-40B4-BE49-F238E27FC236}">
                  <a16:creationId xmlns:a16="http://schemas.microsoft.com/office/drawing/2014/main" id="{B134C30A-C50C-780B-A39A-7245ADC2C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554" y="128195"/>
              <a:ext cx="221680" cy="2433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EBB86135-B532-7634-29BF-E9926EB6DCAE}"/>
                </a:ext>
              </a:extLst>
            </p:cNvPr>
            <p:cNvSpPr/>
            <p:nvPr/>
          </p:nvSpPr>
          <p:spPr>
            <a:xfrm>
              <a:off x="175083" y="393867"/>
              <a:ext cx="362575" cy="152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20845" y="5992"/>
                  </a:moveTo>
                  <a:cubicBezTo>
                    <a:pt x="14458" y="17419"/>
                    <a:pt x="14458" y="17419"/>
                    <a:pt x="14458" y="17419"/>
                  </a:cubicBezTo>
                  <a:cubicBezTo>
                    <a:pt x="6387" y="17419"/>
                    <a:pt x="6387" y="17419"/>
                    <a:pt x="6387" y="17419"/>
                  </a:cubicBezTo>
                  <a:cubicBezTo>
                    <a:pt x="4645" y="21600"/>
                    <a:pt x="4645" y="21600"/>
                    <a:pt x="4645" y="21600"/>
                  </a:cubicBezTo>
                  <a:cubicBezTo>
                    <a:pt x="0" y="10312"/>
                    <a:pt x="0" y="10312"/>
                    <a:pt x="0" y="10312"/>
                  </a:cubicBezTo>
                  <a:cubicBezTo>
                    <a:pt x="3832" y="1115"/>
                    <a:pt x="3832" y="1115"/>
                    <a:pt x="3832" y="1115"/>
                  </a:cubicBezTo>
                  <a:cubicBezTo>
                    <a:pt x="4123" y="418"/>
                    <a:pt x="4471" y="0"/>
                    <a:pt x="4877" y="0"/>
                  </a:cubicBezTo>
                  <a:cubicBezTo>
                    <a:pt x="13587" y="0"/>
                    <a:pt x="13587" y="0"/>
                    <a:pt x="13587" y="0"/>
                  </a:cubicBezTo>
                  <a:cubicBezTo>
                    <a:pt x="14342" y="0"/>
                    <a:pt x="14923" y="1533"/>
                    <a:pt x="14923" y="3345"/>
                  </a:cubicBezTo>
                  <a:cubicBezTo>
                    <a:pt x="14923" y="5156"/>
                    <a:pt x="14342" y="6550"/>
                    <a:pt x="13587" y="6550"/>
                  </a:cubicBezTo>
                  <a:cubicBezTo>
                    <a:pt x="9465" y="6550"/>
                    <a:pt x="9465" y="6550"/>
                    <a:pt x="9465" y="6550"/>
                  </a:cubicBezTo>
                  <a:cubicBezTo>
                    <a:pt x="9174" y="6550"/>
                    <a:pt x="9000" y="7107"/>
                    <a:pt x="9000" y="7665"/>
                  </a:cubicBezTo>
                  <a:cubicBezTo>
                    <a:pt x="9000" y="8222"/>
                    <a:pt x="9174" y="8779"/>
                    <a:pt x="9465" y="8779"/>
                  </a:cubicBezTo>
                  <a:cubicBezTo>
                    <a:pt x="14516" y="8779"/>
                    <a:pt x="14516" y="8779"/>
                    <a:pt x="14516" y="8779"/>
                  </a:cubicBezTo>
                  <a:cubicBezTo>
                    <a:pt x="14632" y="8779"/>
                    <a:pt x="14748" y="8640"/>
                    <a:pt x="14865" y="8361"/>
                  </a:cubicBezTo>
                  <a:cubicBezTo>
                    <a:pt x="19510" y="975"/>
                    <a:pt x="19510" y="975"/>
                    <a:pt x="19510" y="975"/>
                  </a:cubicBezTo>
                  <a:cubicBezTo>
                    <a:pt x="20148" y="0"/>
                    <a:pt x="20961" y="557"/>
                    <a:pt x="21310" y="1951"/>
                  </a:cubicBezTo>
                  <a:cubicBezTo>
                    <a:pt x="21600" y="3345"/>
                    <a:pt x="21426" y="5295"/>
                    <a:pt x="20845" y="59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BD37FFC2-930C-B777-F2BA-3A9668A2668A}"/>
                </a:ext>
              </a:extLst>
            </p:cNvPr>
            <p:cNvSpPr/>
            <p:nvPr/>
          </p:nvSpPr>
          <p:spPr>
            <a:xfrm>
              <a:off x="136719" y="466486"/>
              <a:ext cx="117837" cy="117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58"/>
                  </a:moveTo>
                  <a:lnTo>
                    <a:pt x="3642" y="0"/>
                  </a:lnTo>
                  <a:lnTo>
                    <a:pt x="0" y="3391"/>
                  </a:lnTo>
                  <a:lnTo>
                    <a:pt x="17958" y="21600"/>
                  </a:lnTo>
                  <a:lnTo>
                    <a:pt x="21600" y="179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3" name="Group 53">
            <a:extLst>
              <a:ext uri="{FF2B5EF4-FFF2-40B4-BE49-F238E27FC236}">
                <a16:creationId xmlns:a16="http://schemas.microsoft.com/office/drawing/2014/main" id="{81922507-46A6-8277-E328-640AA8F7501D}"/>
              </a:ext>
            </a:extLst>
          </p:cNvPr>
          <p:cNvGrpSpPr/>
          <p:nvPr userDrawn="1"/>
        </p:nvGrpSpPr>
        <p:grpSpPr>
          <a:xfrm>
            <a:off x="4924117" y="3928924"/>
            <a:ext cx="676963" cy="676963"/>
            <a:chOff x="-1" y="-1"/>
            <a:chExt cx="676962" cy="676962"/>
          </a:xfrm>
        </p:grpSpPr>
        <p:sp>
          <p:nvSpPr>
            <p:cNvPr id="34" name="Oval 54">
              <a:extLst>
                <a:ext uri="{FF2B5EF4-FFF2-40B4-BE49-F238E27FC236}">
                  <a16:creationId xmlns:a16="http://schemas.microsoft.com/office/drawing/2014/main" id="{822EF598-424D-9FC6-1D61-5EDB85FE51BF}"/>
                </a:ext>
              </a:extLst>
            </p:cNvPr>
            <p:cNvSpPr/>
            <p:nvPr/>
          </p:nvSpPr>
          <p:spPr>
            <a:xfrm>
              <a:off x="-2" y="-2"/>
              <a:ext cx="676964" cy="676964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5" name="Picture 55" descr="Picture 55">
              <a:extLst>
                <a:ext uri="{FF2B5EF4-FFF2-40B4-BE49-F238E27FC236}">
                  <a16:creationId xmlns:a16="http://schemas.microsoft.com/office/drawing/2014/main" id="{0994E45E-91F3-C064-43BF-C9D0DA953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04" y="96369"/>
              <a:ext cx="451750" cy="484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" name="Group 56">
            <a:extLst>
              <a:ext uri="{FF2B5EF4-FFF2-40B4-BE49-F238E27FC236}">
                <a16:creationId xmlns:a16="http://schemas.microsoft.com/office/drawing/2014/main" id="{E9ADA422-D803-5EDA-5A42-7BE029534945}"/>
              </a:ext>
            </a:extLst>
          </p:cNvPr>
          <p:cNvGrpSpPr/>
          <p:nvPr userDrawn="1"/>
        </p:nvGrpSpPr>
        <p:grpSpPr>
          <a:xfrm>
            <a:off x="8898475" y="3175993"/>
            <a:ext cx="676964" cy="676963"/>
            <a:chOff x="-1" y="-1"/>
            <a:chExt cx="676962" cy="676962"/>
          </a:xfrm>
        </p:grpSpPr>
        <p:sp>
          <p:nvSpPr>
            <p:cNvPr id="37" name="Oval 57">
              <a:extLst>
                <a:ext uri="{FF2B5EF4-FFF2-40B4-BE49-F238E27FC236}">
                  <a16:creationId xmlns:a16="http://schemas.microsoft.com/office/drawing/2014/main" id="{D7397D9E-75AC-4470-3BB2-386CE84E9F6D}"/>
                </a:ext>
              </a:extLst>
            </p:cNvPr>
            <p:cNvSpPr/>
            <p:nvPr/>
          </p:nvSpPr>
          <p:spPr>
            <a:xfrm>
              <a:off x="-2" y="-2"/>
              <a:ext cx="676964" cy="676964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8" name="Picture 16" descr="Picture 16">
              <a:extLst>
                <a:ext uri="{FF2B5EF4-FFF2-40B4-BE49-F238E27FC236}">
                  <a16:creationId xmlns:a16="http://schemas.microsoft.com/office/drawing/2014/main" id="{053E9428-7D5F-5E04-325F-6C61E2D9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12" y="70015"/>
              <a:ext cx="547733" cy="547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" name="Group 59">
            <a:extLst>
              <a:ext uri="{FF2B5EF4-FFF2-40B4-BE49-F238E27FC236}">
                <a16:creationId xmlns:a16="http://schemas.microsoft.com/office/drawing/2014/main" id="{A4230499-80BE-DD7E-F0C7-91DB95684054}"/>
              </a:ext>
            </a:extLst>
          </p:cNvPr>
          <p:cNvGrpSpPr/>
          <p:nvPr userDrawn="1"/>
        </p:nvGrpSpPr>
        <p:grpSpPr>
          <a:xfrm>
            <a:off x="8893532" y="4926859"/>
            <a:ext cx="676963" cy="676963"/>
            <a:chOff x="-1" y="-1"/>
            <a:chExt cx="676962" cy="676962"/>
          </a:xfrm>
        </p:grpSpPr>
        <p:sp>
          <p:nvSpPr>
            <p:cNvPr id="40" name="Oval 60">
              <a:extLst>
                <a:ext uri="{FF2B5EF4-FFF2-40B4-BE49-F238E27FC236}">
                  <a16:creationId xmlns:a16="http://schemas.microsoft.com/office/drawing/2014/main" id="{BD110CD3-7531-7834-815B-EEEB72487995}"/>
                </a:ext>
              </a:extLst>
            </p:cNvPr>
            <p:cNvSpPr/>
            <p:nvPr/>
          </p:nvSpPr>
          <p:spPr>
            <a:xfrm>
              <a:off x="-2" y="-2"/>
              <a:ext cx="676964" cy="676964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" name="Freeform 535">
              <a:extLst>
                <a:ext uri="{FF2B5EF4-FFF2-40B4-BE49-F238E27FC236}">
                  <a16:creationId xmlns:a16="http://schemas.microsoft.com/office/drawing/2014/main" id="{3DA9BBF4-D4D7-D461-F25B-89DB25583ED3}"/>
                </a:ext>
              </a:extLst>
            </p:cNvPr>
            <p:cNvSpPr/>
            <p:nvPr/>
          </p:nvSpPr>
          <p:spPr>
            <a:xfrm>
              <a:off x="172511" y="177113"/>
              <a:ext cx="367699" cy="376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extrusionOk="0">
                  <a:moveTo>
                    <a:pt x="21306" y="4015"/>
                  </a:moveTo>
                  <a:cubicBezTo>
                    <a:pt x="21306" y="3877"/>
                    <a:pt x="21306" y="3877"/>
                    <a:pt x="21306" y="3738"/>
                  </a:cubicBezTo>
                  <a:cubicBezTo>
                    <a:pt x="12306" y="15092"/>
                    <a:pt x="12306" y="15092"/>
                    <a:pt x="12306" y="15092"/>
                  </a:cubicBezTo>
                  <a:cubicBezTo>
                    <a:pt x="11706" y="16062"/>
                    <a:pt x="10356" y="16200"/>
                    <a:pt x="9456" y="15646"/>
                  </a:cubicBezTo>
                  <a:cubicBezTo>
                    <a:pt x="9156" y="15508"/>
                    <a:pt x="9006" y="15231"/>
                    <a:pt x="8856" y="15092"/>
                  </a:cubicBezTo>
                  <a:cubicBezTo>
                    <a:pt x="8856" y="15092"/>
                    <a:pt x="8856" y="15092"/>
                    <a:pt x="8856" y="15092"/>
                  </a:cubicBezTo>
                  <a:cubicBezTo>
                    <a:pt x="2406" y="6369"/>
                    <a:pt x="2406" y="6369"/>
                    <a:pt x="2406" y="6369"/>
                  </a:cubicBezTo>
                  <a:cubicBezTo>
                    <a:pt x="7206" y="6369"/>
                    <a:pt x="7206" y="6369"/>
                    <a:pt x="7206" y="6369"/>
                  </a:cubicBezTo>
                  <a:cubicBezTo>
                    <a:pt x="10806" y="10662"/>
                    <a:pt x="10806" y="10662"/>
                    <a:pt x="10806" y="10662"/>
                  </a:cubicBezTo>
                  <a:cubicBezTo>
                    <a:pt x="18906" y="1662"/>
                    <a:pt x="18906" y="1662"/>
                    <a:pt x="18906" y="1662"/>
                  </a:cubicBezTo>
                  <a:cubicBezTo>
                    <a:pt x="17256" y="969"/>
                    <a:pt x="14406" y="0"/>
                    <a:pt x="10656" y="0"/>
                  </a:cubicBezTo>
                  <a:cubicBezTo>
                    <a:pt x="4506" y="0"/>
                    <a:pt x="756" y="2492"/>
                    <a:pt x="606" y="2631"/>
                  </a:cubicBezTo>
                  <a:cubicBezTo>
                    <a:pt x="156" y="2908"/>
                    <a:pt x="6" y="3323"/>
                    <a:pt x="6" y="3738"/>
                  </a:cubicBezTo>
                  <a:cubicBezTo>
                    <a:pt x="6" y="3877"/>
                    <a:pt x="6" y="3877"/>
                    <a:pt x="6" y="4015"/>
                  </a:cubicBezTo>
                  <a:cubicBezTo>
                    <a:pt x="6" y="5815"/>
                    <a:pt x="-144" y="9000"/>
                    <a:pt x="1056" y="12323"/>
                  </a:cubicBezTo>
                  <a:cubicBezTo>
                    <a:pt x="2556" y="16338"/>
                    <a:pt x="5556" y="19523"/>
                    <a:pt x="10056" y="21462"/>
                  </a:cubicBezTo>
                  <a:cubicBezTo>
                    <a:pt x="10206" y="21600"/>
                    <a:pt x="10356" y="21600"/>
                    <a:pt x="10656" y="21600"/>
                  </a:cubicBezTo>
                  <a:cubicBezTo>
                    <a:pt x="10806" y="21600"/>
                    <a:pt x="11106" y="21600"/>
                    <a:pt x="11256" y="21462"/>
                  </a:cubicBezTo>
                  <a:cubicBezTo>
                    <a:pt x="15756" y="19523"/>
                    <a:pt x="18756" y="16338"/>
                    <a:pt x="20256" y="12323"/>
                  </a:cubicBezTo>
                  <a:cubicBezTo>
                    <a:pt x="21456" y="9000"/>
                    <a:pt x="21306" y="5815"/>
                    <a:pt x="21306" y="401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2" name="TextBox 63">
            <a:extLst>
              <a:ext uri="{FF2B5EF4-FFF2-40B4-BE49-F238E27FC236}">
                <a16:creationId xmlns:a16="http://schemas.microsoft.com/office/drawing/2014/main" id="{D3CD36E2-4C6A-B776-1872-CF9F438F4EC5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8190714" y="2754396"/>
            <a:ext cx="3955566" cy="288826"/>
          </a:xfrm>
          <a:prstGeom prst="rect">
            <a:avLst/>
          </a:prstGeom>
        </p:spPr>
        <p:txBody>
          <a:bodyPr anchor="ctr"/>
          <a:lstStyle>
            <a:lvl1pPr indent="1270" algn="ctr">
              <a:lnSpc>
                <a:spcPct val="100000"/>
              </a:lnSpc>
              <a:spcBef>
                <a:spcPts val="0"/>
              </a:spcBef>
              <a:defRPr cap="all" spc="300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A31BCD14-5E5A-8C71-CCC8-C5FE831F08A8}"/>
              </a:ext>
            </a:extLst>
          </p:cNvPr>
          <p:cNvSpPr/>
          <p:nvPr userDrawn="1"/>
        </p:nvSpPr>
        <p:spPr>
          <a:xfrm>
            <a:off x="0" y="6690996"/>
            <a:ext cx="12192000" cy="178580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sp>
        <p:nvSpPr>
          <p:cNvPr id="44" name="TextBox 63">
            <a:extLst>
              <a:ext uri="{FF2B5EF4-FFF2-40B4-BE49-F238E27FC236}">
                <a16:creationId xmlns:a16="http://schemas.microsoft.com/office/drawing/2014/main" id="{208E4489-5DE6-3DCB-1B9C-28E6E3B2AF3A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130319" y="2744921"/>
            <a:ext cx="3955567" cy="307778"/>
          </a:xfrm>
          <a:prstGeom prst="rect">
            <a:avLst/>
          </a:prstGeom>
        </p:spPr>
        <p:txBody>
          <a:bodyPr anchor="ctr"/>
          <a:lstStyle>
            <a:lvl1pPr indent="1270" algn="ctr">
              <a:lnSpc>
                <a:spcPct val="100000"/>
              </a:lnSpc>
              <a:spcBef>
                <a:spcPts val="0"/>
              </a:spcBef>
              <a:defRPr cap="all" spc="300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45" name="TextBox 63">
            <a:extLst>
              <a:ext uri="{FF2B5EF4-FFF2-40B4-BE49-F238E27FC236}">
                <a16:creationId xmlns:a16="http://schemas.microsoft.com/office/drawing/2014/main" id="{7558324F-BD16-DE41-E416-9D172EB31FCA}"/>
              </a:ext>
            </a:extLst>
          </p:cNvPr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43174" y="2744921"/>
            <a:ext cx="3955567" cy="307778"/>
          </a:xfrm>
          <a:prstGeom prst="rect">
            <a:avLst/>
          </a:prstGeom>
        </p:spPr>
        <p:txBody>
          <a:bodyPr anchor="ctr"/>
          <a:lstStyle>
            <a:lvl1pPr indent="1270" algn="ctr">
              <a:lnSpc>
                <a:spcPct val="100000"/>
              </a:lnSpc>
              <a:spcBef>
                <a:spcPts val="0"/>
              </a:spcBef>
              <a:defRPr cap="all" spc="300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46" name="Rectangle 24">
            <a:extLst>
              <a:ext uri="{FF2B5EF4-FFF2-40B4-BE49-F238E27FC236}">
                <a16:creationId xmlns:a16="http://schemas.microsoft.com/office/drawing/2014/main" id="{78DD0A33-E56A-B678-9AC1-B71A13894E0A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1515862" y="4124255"/>
            <a:ext cx="1856235" cy="286297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47" name="Rectangle 24">
            <a:extLst>
              <a:ext uri="{FF2B5EF4-FFF2-40B4-BE49-F238E27FC236}">
                <a16:creationId xmlns:a16="http://schemas.microsoft.com/office/drawing/2014/main" id="{647821AB-2FB6-13AA-CD98-3564CE4940EB}"/>
              </a:ext>
            </a:extLst>
          </p:cNvPr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1515862" y="4869160"/>
            <a:ext cx="1856235" cy="28629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grpSp>
        <p:nvGrpSpPr>
          <p:cNvPr id="48" name="Group">
            <a:extLst>
              <a:ext uri="{FF2B5EF4-FFF2-40B4-BE49-F238E27FC236}">
                <a16:creationId xmlns:a16="http://schemas.microsoft.com/office/drawing/2014/main" id="{1045D0B2-FD6D-D239-7223-06950BCE446C}"/>
              </a:ext>
            </a:extLst>
          </p:cNvPr>
          <p:cNvGrpSpPr/>
          <p:nvPr userDrawn="1"/>
        </p:nvGrpSpPr>
        <p:grpSpPr>
          <a:xfrm>
            <a:off x="9545318" y="8697"/>
            <a:ext cx="2574957" cy="768508"/>
            <a:chOff x="0" y="0"/>
            <a:chExt cx="2574955" cy="768508"/>
          </a:xfrm>
        </p:grpSpPr>
        <p:pic>
          <p:nvPicPr>
            <p:cNvPr id="49" name="Bollore_Logistics_RVB.png" descr="Bollore_Logistics_RVB.png">
              <a:extLst>
                <a:ext uri="{FF2B5EF4-FFF2-40B4-BE49-F238E27FC236}">
                  <a16:creationId xmlns:a16="http://schemas.microsoft.com/office/drawing/2014/main" id="{F536C763-5C72-B839-A45B-B89892775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8121" y="0"/>
              <a:ext cx="1306836" cy="698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" name="logoCEVAlogistics_QUADRI (1).png" descr="logoCEVAlogistics_QUADRI (1).png">
              <a:extLst>
                <a:ext uri="{FF2B5EF4-FFF2-40B4-BE49-F238E27FC236}">
                  <a16:creationId xmlns:a16="http://schemas.microsoft.com/office/drawing/2014/main" id="{B0193868-3F1B-8AFA-DA9B-C29049EC2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86590"/>
              <a:ext cx="1408378" cy="681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" name="object 19">
            <a:extLst>
              <a:ext uri="{FF2B5EF4-FFF2-40B4-BE49-F238E27FC236}">
                <a16:creationId xmlns:a16="http://schemas.microsoft.com/office/drawing/2014/main" id="{89BEDB28-1563-7CDB-DBE3-718A8874BA25}"/>
              </a:ext>
            </a:extLst>
          </p:cNvPr>
          <p:cNvSpPr txBox="1"/>
          <p:nvPr userDrawn="1"/>
        </p:nvSpPr>
        <p:spPr>
          <a:xfrm>
            <a:off x="748233" y="6430324"/>
            <a:ext cx="36759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700" spc="133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CMA CGM Group Logistics Division - Corporate Presentation</a:t>
            </a:r>
          </a:p>
        </p:txBody>
      </p:sp>
      <p:sp>
        <p:nvSpPr>
          <p:cNvPr id="52" name="Rectangle 24">
            <a:extLst>
              <a:ext uri="{FF2B5EF4-FFF2-40B4-BE49-F238E27FC236}">
                <a16:creationId xmlns:a16="http://schemas.microsoft.com/office/drawing/2014/main" id="{576854D2-58FE-9106-B08C-A9C2AEA96B61}"/>
              </a:ext>
            </a:extLst>
          </p:cNvPr>
          <p:cNvSpPr txBox="1">
            <a:spLocks noGrp="1"/>
          </p:cNvSpPr>
          <p:nvPr>
            <p:ph type="body" sz="quarter" idx="26" hasCustomPrompt="1"/>
          </p:nvPr>
        </p:nvSpPr>
        <p:spPr>
          <a:xfrm>
            <a:off x="5813201" y="3397942"/>
            <a:ext cx="1856235" cy="28629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11CB62EA-AC32-3E21-3504-46533B234220}"/>
              </a:ext>
            </a:extLst>
          </p:cNvPr>
          <p:cNvSpPr txBox="1">
            <a:spLocks noGrp="1"/>
          </p:cNvSpPr>
          <p:nvPr>
            <p:ph type="body" sz="quarter" idx="27" hasCustomPrompt="1"/>
          </p:nvPr>
        </p:nvSpPr>
        <p:spPr>
          <a:xfrm>
            <a:off x="5813201" y="4103816"/>
            <a:ext cx="1856235" cy="286297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54" name="Rectangle 24">
            <a:extLst>
              <a:ext uri="{FF2B5EF4-FFF2-40B4-BE49-F238E27FC236}">
                <a16:creationId xmlns:a16="http://schemas.microsoft.com/office/drawing/2014/main" id="{69505C0B-D214-6C1D-F479-04B7D0AC9FAD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5813201" y="4857523"/>
            <a:ext cx="1856235" cy="28629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55" name="Rectangle 24">
            <a:extLst>
              <a:ext uri="{FF2B5EF4-FFF2-40B4-BE49-F238E27FC236}">
                <a16:creationId xmlns:a16="http://schemas.microsoft.com/office/drawing/2014/main" id="{64BF64D5-DD4E-9047-8A60-5B31D9844417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9741086" y="3350617"/>
            <a:ext cx="1856235" cy="28629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56" name="Rectangle 24">
            <a:extLst>
              <a:ext uri="{FF2B5EF4-FFF2-40B4-BE49-F238E27FC236}">
                <a16:creationId xmlns:a16="http://schemas.microsoft.com/office/drawing/2014/main" id="{664CD979-6933-73F8-C56C-4F7CC8AF0A1C}"/>
              </a:ext>
            </a:extLst>
          </p:cNvPr>
          <p:cNvSpPr txBox="1">
            <a:spLocks noGrp="1"/>
          </p:cNvSpPr>
          <p:nvPr>
            <p:ph type="body" sz="quarter" idx="30" hasCustomPrompt="1"/>
          </p:nvPr>
        </p:nvSpPr>
        <p:spPr>
          <a:xfrm>
            <a:off x="9741086" y="4196145"/>
            <a:ext cx="1856235" cy="286297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57" name="Rectangle 24">
            <a:extLst>
              <a:ext uri="{FF2B5EF4-FFF2-40B4-BE49-F238E27FC236}">
                <a16:creationId xmlns:a16="http://schemas.microsoft.com/office/drawing/2014/main" id="{9662F86F-9C96-EC39-A108-8B81BB47731F}"/>
              </a:ext>
            </a:extLst>
          </p:cNvPr>
          <p:cNvSpPr txBox="1">
            <a:spLocks noGrp="1"/>
          </p:cNvSpPr>
          <p:nvPr>
            <p:ph type="body" sz="quarter" idx="31" hasCustomPrompt="1"/>
          </p:nvPr>
        </p:nvSpPr>
        <p:spPr>
          <a:xfrm>
            <a:off x="9741086" y="5075680"/>
            <a:ext cx="1856235" cy="28629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58" name="object 8">
            <a:extLst>
              <a:ext uri="{FF2B5EF4-FFF2-40B4-BE49-F238E27FC236}">
                <a16:creationId xmlns:a16="http://schemas.microsoft.com/office/drawing/2014/main" id="{A2AEB318-A221-FD1A-967B-ABC99DB1A28D}"/>
              </a:ext>
            </a:extLst>
          </p:cNvPr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3125087" y="685800"/>
            <a:ext cx="5598543" cy="775019"/>
          </a:xfrm>
          <a:prstGeom prst="rect">
            <a:avLst/>
          </a:prstGeom>
        </p:spPr>
        <p:txBody>
          <a:bodyPr lIns="0" tIns="0" rIns="0" bIns="0"/>
          <a:lstStyle>
            <a:lvl1pPr marR="3081" indent="1154" algn="ctr">
              <a:lnSpc>
                <a:spcPct val="90000"/>
              </a:lnSpc>
              <a:spcBef>
                <a:spcPts val="0"/>
              </a:spcBef>
              <a:defRPr sz="2600" cap="all" spc="-10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Title</a:t>
            </a: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072EFE55-45A6-6914-90E0-B3591997E260}"/>
              </a:ext>
            </a:extLst>
          </p:cNvPr>
          <p:cNvSpPr txBox="1">
            <a:spLocks noGrp="1"/>
          </p:cNvSpPr>
          <p:nvPr>
            <p:ph type="body" sz="quarter" idx="33" hasCustomPrompt="1"/>
          </p:nvPr>
        </p:nvSpPr>
        <p:spPr>
          <a:xfrm>
            <a:off x="903363" y="1463672"/>
            <a:ext cx="10041991" cy="31339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600">
                <a:solidFill>
                  <a:srgbClr val="808080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60" name="Rectangle 24">
            <a:extLst>
              <a:ext uri="{FF2B5EF4-FFF2-40B4-BE49-F238E27FC236}">
                <a16:creationId xmlns:a16="http://schemas.microsoft.com/office/drawing/2014/main" id="{494440B5-E106-159E-E6F4-7E3B84D874E3}"/>
              </a:ext>
            </a:extLst>
          </p:cNvPr>
          <p:cNvSpPr txBox="1">
            <a:spLocks noGrp="1"/>
          </p:cNvSpPr>
          <p:nvPr>
            <p:ph type="body" sz="quarter" idx="34" hasCustomPrompt="1"/>
          </p:nvPr>
        </p:nvSpPr>
        <p:spPr>
          <a:xfrm>
            <a:off x="1515862" y="3400460"/>
            <a:ext cx="1856235" cy="28629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61" name="Slide Number">
            <a:extLst>
              <a:ext uri="{FF2B5EF4-FFF2-40B4-BE49-F238E27FC236}">
                <a16:creationId xmlns:a16="http://schemas.microsoft.com/office/drawing/2014/main" id="{7AA9D781-01BF-1FD0-3D51-A258509790D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963626" y="6506777"/>
            <a:ext cx="231275" cy="214700"/>
          </a:xfrm>
          <a:prstGeom prst="rect">
            <a:avLst/>
          </a:prstGeom>
        </p:spPr>
        <p:txBody>
          <a:bodyPr/>
          <a:lstStyle>
            <a:lvl1pPr algn="r"/>
          </a:lstStyle>
          <a:p>
            <a:fld id="{86CB4B4D-7CA3-9044-876B-883B54F8677D}" type="slidenum">
              <a:t>‹N°›</a:t>
            </a:fld>
            <a:endParaRPr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C01BF4B-A02A-C148-C8D8-D73A6C2333C0}"/>
              </a:ext>
            </a:extLst>
          </p:cNvPr>
          <p:cNvGrpSpPr/>
          <p:nvPr userDrawn="1"/>
        </p:nvGrpSpPr>
        <p:grpSpPr>
          <a:xfrm>
            <a:off x="4927998" y="4679103"/>
            <a:ext cx="676965" cy="676965"/>
            <a:chOff x="4900664" y="4937942"/>
            <a:chExt cx="676965" cy="676965"/>
          </a:xfrm>
        </p:grpSpPr>
        <p:sp>
          <p:nvSpPr>
            <p:cNvPr id="63" name="Oval 49">
              <a:extLst>
                <a:ext uri="{FF2B5EF4-FFF2-40B4-BE49-F238E27FC236}">
                  <a16:creationId xmlns:a16="http://schemas.microsoft.com/office/drawing/2014/main" id="{C38BA6FA-6D71-72CA-7FE5-372679F7A5B7}"/>
                </a:ext>
              </a:extLst>
            </p:cNvPr>
            <p:cNvSpPr/>
            <p:nvPr/>
          </p:nvSpPr>
          <p:spPr>
            <a:xfrm>
              <a:off x="4900664" y="4937942"/>
              <a:ext cx="676965" cy="67696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8" name="Graphic 127" descr="Orca outline">
              <a:extLst>
                <a:ext uri="{FF2B5EF4-FFF2-40B4-BE49-F238E27FC236}">
                  <a16:creationId xmlns:a16="http://schemas.microsoft.com/office/drawing/2014/main" id="{D4310E74-BDF0-E8E1-22BC-CBE0AE52C0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15800" y="5026072"/>
              <a:ext cx="477484" cy="477484"/>
            </a:xfrm>
            <a:prstGeom prst="rect">
              <a:avLst/>
            </a:prstGeom>
          </p:spPr>
        </p:pic>
      </p:grpSp>
      <p:sp>
        <p:nvSpPr>
          <p:cNvPr id="129" name="Oval 54">
            <a:extLst>
              <a:ext uri="{FF2B5EF4-FFF2-40B4-BE49-F238E27FC236}">
                <a16:creationId xmlns:a16="http://schemas.microsoft.com/office/drawing/2014/main" id="{56A6AFE1-349D-FF28-0CC2-2AFB3686CFAA}"/>
              </a:ext>
            </a:extLst>
          </p:cNvPr>
          <p:cNvSpPr/>
          <p:nvPr userDrawn="1"/>
        </p:nvSpPr>
        <p:spPr>
          <a:xfrm>
            <a:off x="4927719" y="5414224"/>
            <a:ext cx="676965" cy="67696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0" name="Oval 31">
            <a:extLst>
              <a:ext uri="{FF2B5EF4-FFF2-40B4-BE49-F238E27FC236}">
                <a16:creationId xmlns:a16="http://schemas.microsoft.com/office/drawing/2014/main" id="{EEED09EF-7669-8534-1F60-BD1D09B90980}"/>
              </a:ext>
            </a:extLst>
          </p:cNvPr>
          <p:cNvSpPr/>
          <p:nvPr userDrawn="1"/>
        </p:nvSpPr>
        <p:spPr>
          <a:xfrm>
            <a:off x="622798" y="5409038"/>
            <a:ext cx="679899" cy="67696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" name="Rectangle 24">
            <a:extLst>
              <a:ext uri="{FF2B5EF4-FFF2-40B4-BE49-F238E27FC236}">
                <a16:creationId xmlns:a16="http://schemas.microsoft.com/office/drawing/2014/main" id="{C50E7C05-0465-1827-54A6-015365D3723E}"/>
              </a:ext>
            </a:extLst>
          </p:cNvPr>
          <p:cNvSpPr txBox="1">
            <a:spLocks noGrp="1"/>
          </p:cNvSpPr>
          <p:nvPr>
            <p:ph type="body" sz="quarter" idx="35" hasCustomPrompt="1"/>
          </p:nvPr>
        </p:nvSpPr>
        <p:spPr>
          <a:xfrm>
            <a:off x="1515862" y="5587999"/>
            <a:ext cx="1856235" cy="28629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32" name="Rectangle 24">
            <a:extLst>
              <a:ext uri="{FF2B5EF4-FFF2-40B4-BE49-F238E27FC236}">
                <a16:creationId xmlns:a16="http://schemas.microsoft.com/office/drawing/2014/main" id="{402B09CC-2F29-A6AB-958C-431010ED8AAA}"/>
              </a:ext>
            </a:extLst>
          </p:cNvPr>
          <p:cNvSpPr txBox="1">
            <a:spLocks noGrp="1"/>
          </p:cNvSpPr>
          <p:nvPr>
            <p:ph type="body" sz="quarter" idx="36" hasCustomPrompt="1"/>
          </p:nvPr>
        </p:nvSpPr>
        <p:spPr>
          <a:xfrm>
            <a:off x="5813201" y="5576362"/>
            <a:ext cx="1856235" cy="28629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pic>
        <p:nvPicPr>
          <p:cNvPr id="133" name="Graphic 132" descr="Circles with arrows with solid fill">
            <a:extLst>
              <a:ext uri="{FF2B5EF4-FFF2-40B4-BE49-F238E27FC236}">
                <a16:creationId xmlns:a16="http://schemas.microsoft.com/office/drawing/2014/main" id="{C283E037-33A2-748C-5A7C-793A79E973A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61638" y="5438364"/>
            <a:ext cx="605235" cy="605235"/>
          </a:xfrm>
          <a:prstGeom prst="rect">
            <a:avLst/>
          </a:prstGeom>
        </p:spPr>
      </p:pic>
      <p:pic>
        <p:nvPicPr>
          <p:cNvPr id="134" name="Graphic 133" descr="Teacher with solid fill">
            <a:extLst>
              <a:ext uri="{FF2B5EF4-FFF2-40B4-BE49-F238E27FC236}">
                <a16:creationId xmlns:a16="http://schemas.microsoft.com/office/drawing/2014/main" id="{ACEC9B71-61C2-83EB-B281-AFB449DBCB2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624" y="5514113"/>
            <a:ext cx="484291" cy="484291"/>
          </a:xfrm>
          <a:prstGeom prst="rect">
            <a:avLst/>
          </a:prstGeom>
        </p:spPr>
      </p:pic>
      <p:grpSp>
        <p:nvGrpSpPr>
          <p:cNvPr id="2" name="Group 41">
            <a:extLst>
              <a:ext uri="{FF2B5EF4-FFF2-40B4-BE49-F238E27FC236}">
                <a16:creationId xmlns:a16="http://schemas.microsoft.com/office/drawing/2014/main" id="{3840A08D-6125-3E3B-05ED-B165E2FCDF31}"/>
              </a:ext>
            </a:extLst>
          </p:cNvPr>
          <p:cNvGrpSpPr/>
          <p:nvPr userDrawn="1"/>
        </p:nvGrpSpPr>
        <p:grpSpPr>
          <a:xfrm>
            <a:off x="5076518" y="3340054"/>
            <a:ext cx="676963" cy="676963"/>
            <a:chOff x="-1" y="-1"/>
            <a:chExt cx="676962" cy="676962"/>
          </a:xfrm>
        </p:grpSpPr>
        <p:sp>
          <p:nvSpPr>
            <p:cNvPr id="135" name="Oval 42">
              <a:extLst>
                <a:ext uri="{FF2B5EF4-FFF2-40B4-BE49-F238E27FC236}">
                  <a16:creationId xmlns:a16="http://schemas.microsoft.com/office/drawing/2014/main" id="{C0A3DB05-EE21-5902-FFDF-238CDBA86AB0}"/>
                </a:ext>
              </a:extLst>
            </p:cNvPr>
            <p:cNvSpPr/>
            <p:nvPr/>
          </p:nvSpPr>
          <p:spPr>
            <a:xfrm>
              <a:off x="-2" y="-2"/>
              <a:ext cx="676964" cy="676964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36" name="Picture 19" descr="Picture 19">
              <a:extLst>
                <a:ext uri="{FF2B5EF4-FFF2-40B4-BE49-F238E27FC236}">
                  <a16:creationId xmlns:a16="http://schemas.microsoft.com/office/drawing/2014/main" id="{56625694-247F-3156-7CA6-105C44313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554" y="128195"/>
              <a:ext cx="221680" cy="2433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BCB7219-3A10-FAE3-CBBF-C4D3D4B513DB}"/>
                </a:ext>
              </a:extLst>
            </p:cNvPr>
            <p:cNvSpPr/>
            <p:nvPr/>
          </p:nvSpPr>
          <p:spPr>
            <a:xfrm>
              <a:off x="175083" y="393867"/>
              <a:ext cx="362575" cy="152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20845" y="5992"/>
                  </a:moveTo>
                  <a:cubicBezTo>
                    <a:pt x="14458" y="17419"/>
                    <a:pt x="14458" y="17419"/>
                    <a:pt x="14458" y="17419"/>
                  </a:cubicBezTo>
                  <a:cubicBezTo>
                    <a:pt x="6387" y="17419"/>
                    <a:pt x="6387" y="17419"/>
                    <a:pt x="6387" y="17419"/>
                  </a:cubicBezTo>
                  <a:cubicBezTo>
                    <a:pt x="4645" y="21600"/>
                    <a:pt x="4645" y="21600"/>
                    <a:pt x="4645" y="21600"/>
                  </a:cubicBezTo>
                  <a:cubicBezTo>
                    <a:pt x="0" y="10312"/>
                    <a:pt x="0" y="10312"/>
                    <a:pt x="0" y="10312"/>
                  </a:cubicBezTo>
                  <a:cubicBezTo>
                    <a:pt x="3832" y="1115"/>
                    <a:pt x="3832" y="1115"/>
                    <a:pt x="3832" y="1115"/>
                  </a:cubicBezTo>
                  <a:cubicBezTo>
                    <a:pt x="4123" y="418"/>
                    <a:pt x="4471" y="0"/>
                    <a:pt x="4877" y="0"/>
                  </a:cubicBezTo>
                  <a:cubicBezTo>
                    <a:pt x="13587" y="0"/>
                    <a:pt x="13587" y="0"/>
                    <a:pt x="13587" y="0"/>
                  </a:cubicBezTo>
                  <a:cubicBezTo>
                    <a:pt x="14342" y="0"/>
                    <a:pt x="14923" y="1533"/>
                    <a:pt x="14923" y="3345"/>
                  </a:cubicBezTo>
                  <a:cubicBezTo>
                    <a:pt x="14923" y="5156"/>
                    <a:pt x="14342" y="6550"/>
                    <a:pt x="13587" y="6550"/>
                  </a:cubicBezTo>
                  <a:cubicBezTo>
                    <a:pt x="9465" y="6550"/>
                    <a:pt x="9465" y="6550"/>
                    <a:pt x="9465" y="6550"/>
                  </a:cubicBezTo>
                  <a:cubicBezTo>
                    <a:pt x="9174" y="6550"/>
                    <a:pt x="9000" y="7107"/>
                    <a:pt x="9000" y="7665"/>
                  </a:cubicBezTo>
                  <a:cubicBezTo>
                    <a:pt x="9000" y="8222"/>
                    <a:pt x="9174" y="8779"/>
                    <a:pt x="9465" y="8779"/>
                  </a:cubicBezTo>
                  <a:cubicBezTo>
                    <a:pt x="14516" y="8779"/>
                    <a:pt x="14516" y="8779"/>
                    <a:pt x="14516" y="8779"/>
                  </a:cubicBezTo>
                  <a:cubicBezTo>
                    <a:pt x="14632" y="8779"/>
                    <a:pt x="14748" y="8640"/>
                    <a:pt x="14865" y="8361"/>
                  </a:cubicBezTo>
                  <a:cubicBezTo>
                    <a:pt x="19510" y="975"/>
                    <a:pt x="19510" y="975"/>
                    <a:pt x="19510" y="975"/>
                  </a:cubicBezTo>
                  <a:cubicBezTo>
                    <a:pt x="20148" y="0"/>
                    <a:pt x="20961" y="557"/>
                    <a:pt x="21310" y="1951"/>
                  </a:cubicBezTo>
                  <a:cubicBezTo>
                    <a:pt x="21600" y="3345"/>
                    <a:pt x="21426" y="5295"/>
                    <a:pt x="20845" y="59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8030CB13-A606-2491-4BFC-F2662912BFE4}"/>
                </a:ext>
              </a:extLst>
            </p:cNvPr>
            <p:cNvSpPr/>
            <p:nvPr/>
          </p:nvSpPr>
          <p:spPr>
            <a:xfrm>
              <a:off x="136719" y="466486"/>
              <a:ext cx="117837" cy="117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58"/>
                  </a:moveTo>
                  <a:lnTo>
                    <a:pt x="3642" y="0"/>
                  </a:lnTo>
                  <a:lnTo>
                    <a:pt x="0" y="3391"/>
                  </a:lnTo>
                  <a:lnTo>
                    <a:pt x="17958" y="21600"/>
                  </a:lnTo>
                  <a:lnTo>
                    <a:pt x="21600" y="179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9" name="Group 53">
            <a:extLst>
              <a:ext uri="{FF2B5EF4-FFF2-40B4-BE49-F238E27FC236}">
                <a16:creationId xmlns:a16="http://schemas.microsoft.com/office/drawing/2014/main" id="{F014CD1F-D48A-D1B3-6973-51D113B0AF31}"/>
              </a:ext>
            </a:extLst>
          </p:cNvPr>
          <p:cNvGrpSpPr/>
          <p:nvPr userDrawn="1"/>
        </p:nvGrpSpPr>
        <p:grpSpPr>
          <a:xfrm>
            <a:off x="5076517" y="4081324"/>
            <a:ext cx="676963" cy="676963"/>
            <a:chOff x="-1" y="-1"/>
            <a:chExt cx="676962" cy="676962"/>
          </a:xfrm>
        </p:grpSpPr>
        <p:sp>
          <p:nvSpPr>
            <p:cNvPr id="140" name="Oval 54">
              <a:extLst>
                <a:ext uri="{FF2B5EF4-FFF2-40B4-BE49-F238E27FC236}">
                  <a16:creationId xmlns:a16="http://schemas.microsoft.com/office/drawing/2014/main" id="{4065E761-6268-1D25-1E34-B2624381BDE0}"/>
                </a:ext>
              </a:extLst>
            </p:cNvPr>
            <p:cNvSpPr/>
            <p:nvPr/>
          </p:nvSpPr>
          <p:spPr>
            <a:xfrm>
              <a:off x="-2" y="-2"/>
              <a:ext cx="676964" cy="676964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41" name="Picture 55" descr="Picture 55">
              <a:extLst>
                <a:ext uri="{FF2B5EF4-FFF2-40B4-BE49-F238E27FC236}">
                  <a16:creationId xmlns:a16="http://schemas.microsoft.com/office/drawing/2014/main" id="{357BEAFF-8190-9733-8CD9-55FDFE9B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04" y="96369"/>
              <a:ext cx="451750" cy="484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2" name="Rectangle 24">
            <a:extLst>
              <a:ext uri="{FF2B5EF4-FFF2-40B4-BE49-F238E27FC236}">
                <a16:creationId xmlns:a16="http://schemas.microsoft.com/office/drawing/2014/main" id="{18E65780-C790-7945-7B6D-80F569667025}"/>
              </a:ext>
            </a:extLst>
          </p:cNvPr>
          <p:cNvSpPr txBox="1">
            <a:spLocks noGrp="1"/>
          </p:cNvSpPr>
          <p:nvPr>
            <p:ph type="body" sz="quarter" idx="37" hasCustomPrompt="1"/>
          </p:nvPr>
        </p:nvSpPr>
        <p:spPr>
          <a:xfrm>
            <a:off x="5965601" y="3550342"/>
            <a:ext cx="1856235" cy="28629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43" name="Rectangle 24">
            <a:extLst>
              <a:ext uri="{FF2B5EF4-FFF2-40B4-BE49-F238E27FC236}">
                <a16:creationId xmlns:a16="http://schemas.microsoft.com/office/drawing/2014/main" id="{CA374E0B-3CDF-B816-BCD2-75F70BE940F5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5965601" y="4256216"/>
            <a:ext cx="1856235" cy="286297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44" name="Rectangle 24">
            <a:extLst>
              <a:ext uri="{FF2B5EF4-FFF2-40B4-BE49-F238E27FC236}">
                <a16:creationId xmlns:a16="http://schemas.microsoft.com/office/drawing/2014/main" id="{61BD930D-4FE2-CFCE-EB9E-F59ABF6E1E57}"/>
              </a:ext>
            </a:extLst>
          </p:cNvPr>
          <p:cNvSpPr txBox="1">
            <a:spLocks noGrp="1"/>
          </p:cNvSpPr>
          <p:nvPr>
            <p:ph type="body" sz="quarter" idx="39" hasCustomPrompt="1"/>
          </p:nvPr>
        </p:nvSpPr>
        <p:spPr>
          <a:xfrm>
            <a:off x="5965601" y="5009923"/>
            <a:ext cx="1856235" cy="28629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grpSp>
        <p:nvGrpSpPr>
          <p:cNvPr id="145" name="Group 61">
            <a:extLst>
              <a:ext uri="{FF2B5EF4-FFF2-40B4-BE49-F238E27FC236}">
                <a16:creationId xmlns:a16="http://schemas.microsoft.com/office/drawing/2014/main" id="{DEDF06B4-736F-479B-5EFB-1B7681566FE6}"/>
              </a:ext>
            </a:extLst>
          </p:cNvPr>
          <p:cNvGrpSpPr/>
          <p:nvPr userDrawn="1"/>
        </p:nvGrpSpPr>
        <p:grpSpPr>
          <a:xfrm>
            <a:off x="5080398" y="4831503"/>
            <a:ext cx="676965" cy="676965"/>
            <a:chOff x="4900664" y="4937942"/>
            <a:chExt cx="676965" cy="676965"/>
          </a:xfrm>
        </p:grpSpPr>
        <p:sp>
          <p:nvSpPr>
            <p:cNvPr id="146" name="Oval 49">
              <a:extLst>
                <a:ext uri="{FF2B5EF4-FFF2-40B4-BE49-F238E27FC236}">
                  <a16:creationId xmlns:a16="http://schemas.microsoft.com/office/drawing/2014/main" id="{DBAA80D7-CB14-2EE6-44EE-C9B2542989E1}"/>
                </a:ext>
              </a:extLst>
            </p:cNvPr>
            <p:cNvSpPr/>
            <p:nvPr/>
          </p:nvSpPr>
          <p:spPr>
            <a:xfrm>
              <a:off x="4900664" y="4937942"/>
              <a:ext cx="676965" cy="67696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47" name="Graphic 127" descr="Orca outline">
              <a:extLst>
                <a:ext uri="{FF2B5EF4-FFF2-40B4-BE49-F238E27FC236}">
                  <a16:creationId xmlns:a16="http://schemas.microsoft.com/office/drawing/2014/main" id="{C9AEE836-DE6D-BD28-498E-8584D173D0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15800" y="5026072"/>
              <a:ext cx="477484" cy="477484"/>
            </a:xfrm>
            <a:prstGeom prst="rect">
              <a:avLst/>
            </a:prstGeom>
          </p:spPr>
        </p:pic>
      </p:grpSp>
      <p:sp>
        <p:nvSpPr>
          <p:cNvPr id="148" name="Rectangle 24">
            <a:extLst>
              <a:ext uri="{FF2B5EF4-FFF2-40B4-BE49-F238E27FC236}">
                <a16:creationId xmlns:a16="http://schemas.microsoft.com/office/drawing/2014/main" id="{804ED5DF-D43E-6A8D-5EC5-E585C78BB4EE}"/>
              </a:ext>
            </a:extLst>
          </p:cNvPr>
          <p:cNvSpPr txBox="1">
            <a:spLocks noGrp="1"/>
          </p:cNvSpPr>
          <p:nvPr>
            <p:ph type="body" sz="quarter" idx="40" hasCustomPrompt="1"/>
          </p:nvPr>
        </p:nvSpPr>
        <p:spPr>
          <a:xfrm>
            <a:off x="5965601" y="5728762"/>
            <a:ext cx="1856235" cy="28629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200" b="1">
                <a:solidFill>
                  <a:srgbClr val="303B49"/>
                </a:solidFill>
              </a:defRPr>
            </a:lvl1pPr>
          </a:lstStyle>
          <a:p>
            <a:r>
              <a:t>Text</a:t>
            </a:r>
          </a:p>
        </p:txBody>
      </p:sp>
      <p:pic>
        <p:nvPicPr>
          <p:cNvPr id="149" name="Graphic 132" descr="Circles with arrows with solid fill">
            <a:extLst>
              <a:ext uri="{FF2B5EF4-FFF2-40B4-BE49-F238E27FC236}">
                <a16:creationId xmlns:a16="http://schemas.microsoft.com/office/drawing/2014/main" id="{17BA607C-5A58-71D4-E99A-0DFF55A488D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14038" y="5590764"/>
            <a:ext cx="605235" cy="6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5107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1" y="1352854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5DEDA-7140-4710-BE27-F866BB5A9BB9}"/>
              </a:ext>
            </a:extLst>
          </p:cNvPr>
          <p:cNvSpPr/>
          <p:nvPr userDrawn="1"/>
        </p:nvSpPr>
        <p:spPr>
          <a:xfrm>
            <a:off x="1" y="0"/>
            <a:ext cx="174172" cy="6858000"/>
          </a:xfrm>
          <a:prstGeom prst="rect">
            <a:avLst/>
          </a:prstGeom>
          <a:solidFill>
            <a:srgbClr val="07A3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327133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1" y="1352854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EDB9A-56A9-4E22-8CFB-C416ED259B0E}"/>
              </a:ext>
            </a:extLst>
          </p:cNvPr>
          <p:cNvSpPr/>
          <p:nvPr userDrawn="1"/>
        </p:nvSpPr>
        <p:spPr>
          <a:xfrm>
            <a:off x="1" y="0"/>
            <a:ext cx="174172" cy="6858000"/>
          </a:xfrm>
          <a:prstGeom prst="rect">
            <a:avLst/>
          </a:prstGeom>
          <a:solidFill>
            <a:srgbClr val="84F08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69706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1" y="1352854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8912ED-0C24-4A87-A6B8-20826432971C}"/>
              </a:ext>
            </a:extLst>
          </p:cNvPr>
          <p:cNvSpPr/>
          <p:nvPr userDrawn="1"/>
        </p:nvSpPr>
        <p:spPr>
          <a:xfrm>
            <a:off x="1" y="0"/>
            <a:ext cx="174172" cy="6858000"/>
          </a:xfrm>
          <a:prstGeom prst="rect">
            <a:avLst/>
          </a:prstGeom>
          <a:solidFill>
            <a:srgbClr val="EE914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17124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1" y="1352854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5383E-358F-4993-8848-4114722482C0}"/>
              </a:ext>
            </a:extLst>
          </p:cNvPr>
          <p:cNvSpPr/>
          <p:nvPr userDrawn="1"/>
        </p:nvSpPr>
        <p:spPr>
          <a:xfrm>
            <a:off x="1" y="0"/>
            <a:ext cx="174172" cy="6858000"/>
          </a:xfrm>
          <a:prstGeom prst="rect">
            <a:avLst/>
          </a:prstGeom>
          <a:solidFill>
            <a:srgbClr val="AC74D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55507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1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1" y="1352854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88" marR="0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63" marR="0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46" marR="0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88" marR="0" lvl="2" indent="-110064" algn="l" defTabSz="609585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63" marR="0" lvl="3" indent="-99482" algn="l" defTabSz="609585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46" marR="0" lvl="4" indent="0" algn="l" defTabSz="609585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</p:spTree>
    <p:extLst>
      <p:ext uri="{BB962C8B-B14F-4D97-AF65-F5344CB8AC3E}">
        <p14:creationId xmlns:p14="http://schemas.microsoft.com/office/powerpoint/2010/main" val="814947906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10A809-8860-4A06-891B-696111742069}"/>
              </a:ext>
            </a:extLst>
          </p:cNvPr>
          <p:cNvSpPr/>
          <p:nvPr userDrawn="1"/>
        </p:nvSpPr>
        <p:spPr>
          <a:xfrm>
            <a:off x="0" y="3200400"/>
            <a:ext cx="3657600" cy="3657600"/>
          </a:xfrm>
          <a:prstGeom prst="rect">
            <a:avLst/>
          </a:prstGeom>
          <a:solidFill>
            <a:srgbClr val="5537F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23">
            <a:extLst>
              <a:ext uri="{FF2B5EF4-FFF2-40B4-BE49-F238E27FC236}">
                <a16:creationId xmlns:a16="http://schemas.microsoft.com/office/drawing/2014/main" id="{5F7861EC-934E-4E82-AC90-55E7D644E43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2520" y="1032204"/>
            <a:ext cx="2601785" cy="1073241"/>
            <a:chOff x="-1" y="-1"/>
            <a:chExt cx="2686" cy="1108"/>
          </a:xfrm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C368AC39-4939-4F41-9B6A-FABBD6CCEBA6}"/>
                </a:ext>
              </a:extLst>
            </p:cNvPr>
            <p:cNvSpPr/>
            <p:nvPr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BD6722B3-885C-4D29-93C0-F13D7267F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976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AB57895E-ADD0-43F8-8448-EEC9B908FA3E}"/>
                </a:ext>
              </a:extLst>
            </p:cNvPr>
            <p:cNvSpPr/>
            <p:nvPr/>
          </p:nvSpPr>
          <p:spPr bwMode="auto">
            <a:xfrm>
              <a:off x="1363" y="978"/>
              <a:ext cx="90" cy="127"/>
            </a:xfrm>
            <a:custGeom>
              <a:avLst/>
              <a:gdLst>
                <a:gd name="T0" fmla="*/ 28 w 90"/>
                <a:gd name="T1" fmla="*/ 0 h 127"/>
                <a:gd name="T2" fmla="*/ 0 w 90"/>
                <a:gd name="T3" fmla="*/ 0 h 127"/>
                <a:gd name="T4" fmla="*/ 0 w 90"/>
                <a:gd name="T5" fmla="*/ 127 h 127"/>
                <a:gd name="T6" fmla="*/ 90 w 90"/>
                <a:gd name="T7" fmla="*/ 127 h 127"/>
                <a:gd name="T8" fmla="*/ 90 w 90"/>
                <a:gd name="T9" fmla="*/ 100 h 127"/>
                <a:gd name="T10" fmla="*/ 28 w 90"/>
                <a:gd name="T11" fmla="*/ 100 h 127"/>
                <a:gd name="T12" fmla="*/ 28 w 90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7">
                  <a:moveTo>
                    <a:pt x="28" y="0"/>
                  </a:moveTo>
                  <a:lnTo>
                    <a:pt x="0" y="0"/>
                  </a:lnTo>
                  <a:lnTo>
                    <a:pt x="0" y="127"/>
                  </a:lnTo>
                  <a:lnTo>
                    <a:pt x="90" y="127"/>
                  </a:lnTo>
                  <a:lnTo>
                    <a:pt x="90" y="100"/>
                  </a:lnTo>
                  <a:lnTo>
                    <a:pt x="28" y="10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D539282E-F5B8-4140-86F8-16607CA40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BCF39E34-D113-4ECE-B13A-51385BF5C08C}"/>
                </a:ext>
              </a:extLst>
            </p:cNvPr>
            <p:cNvSpPr/>
            <p:nvPr/>
          </p:nvSpPr>
          <p:spPr bwMode="auto">
            <a:xfrm>
              <a:off x="1924" y="978"/>
              <a:ext cx="105" cy="127"/>
            </a:xfrm>
            <a:custGeom>
              <a:avLst/>
              <a:gdLst>
                <a:gd name="T0" fmla="*/ 0 w 105"/>
                <a:gd name="T1" fmla="*/ 27 h 127"/>
                <a:gd name="T2" fmla="*/ 38 w 105"/>
                <a:gd name="T3" fmla="*/ 27 h 127"/>
                <a:gd name="T4" fmla="*/ 38 w 105"/>
                <a:gd name="T5" fmla="*/ 127 h 127"/>
                <a:gd name="T6" fmla="*/ 67 w 105"/>
                <a:gd name="T7" fmla="*/ 127 h 127"/>
                <a:gd name="T8" fmla="*/ 67 w 105"/>
                <a:gd name="T9" fmla="*/ 27 h 127"/>
                <a:gd name="T10" fmla="*/ 105 w 105"/>
                <a:gd name="T11" fmla="*/ 27 h 127"/>
                <a:gd name="T12" fmla="*/ 105 w 105"/>
                <a:gd name="T13" fmla="*/ 0 h 127"/>
                <a:gd name="T14" fmla="*/ 0 w 105"/>
                <a:gd name="T15" fmla="*/ 0 h 127"/>
                <a:gd name="T16" fmla="*/ 0 w 105"/>
                <a:gd name="T17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7">
                  <a:moveTo>
                    <a:pt x="0" y="27"/>
                  </a:moveTo>
                  <a:lnTo>
                    <a:pt x="38" y="27"/>
                  </a:lnTo>
                  <a:lnTo>
                    <a:pt x="38" y="127"/>
                  </a:lnTo>
                  <a:lnTo>
                    <a:pt x="67" y="127"/>
                  </a:lnTo>
                  <a:lnTo>
                    <a:pt x="67" y="27"/>
                  </a:lnTo>
                  <a:lnTo>
                    <a:pt x="105" y="27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3D73EA1-AE83-4B13-B961-1880CBF70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777B8E47-69C7-44FF-AE73-356838BEFA92}"/>
                </a:ext>
              </a:extLst>
            </p:cNvPr>
            <p:cNvSpPr/>
            <p:nvPr/>
          </p:nvSpPr>
          <p:spPr bwMode="auto">
            <a:xfrm>
              <a:off x="2100" y="976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EBB1E541-A075-4486-BDC1-DCA8A00A74D6}"/>
                </a:ext>
              </a:extLst>
            </p:cNvPr>
            <p:cNvSpPr/>
            <p:nvPr/>
          </p:nvSpPr>
          <p:spPr bwMode="auto">
            <a:xfrm>
              <a:off x="2223" y="976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B2EFBFEA-E44F-4947-B814-BE80D1ECC0E8}"/>
                </a:ext>
              </a:extLst>
            </p:cNvPr>
            <p:cNvSpPr/>
            <p:nvPr/>
          </p:nvSpPr>
          <p:spPr bwMode="auto">
            <a:xfrm>
              <a:off x="1808" y="976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9" name="Freeform 33">
              <a:extLst>
                <a:ext uri="{FF2B5EF4-FFF2-40B4-BE49-F238E27FC236}">
                  <a16:creationId xmlns:a16="http://schemas.microsoft.com/office/drawing/2014/main" id="{4EB51A88-7300-4A71-A7CC-A8163BCBBFA0}"/>
                </a:ext>
              </a:extLst>
            </p:cNvPr>
            <p:cNvSpPr/>
            <p:nvPr/>
          </p:nvSpPr>
          <p:spPr bwMode="auto">
            <a:xfrm>
              <a:off x="1609" y="976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4CF495AF-D970-466D-87F8-B035DFE65D09}"/>
                </a:ext>
              </a:extLst>
            </p:cNvPr>
            <p:cNvSpPr/>
            <p:nvPr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EC597AA1-A0FC-4B02-92E0-E68BC793CA4B}"/>
                </a:ext>
              </a:extLst>
            </p:cNvPr>
            <p:cNvSpPr/>
            <p:nvPr/>
          </p:nvSpPr>
          <p:spPr bwMode="auto">
            <a:xfrm>
              <a:off x="764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5 w 225"/>
                <a:gd name="T3" fmla="*/ 276 h 345"/>
                <a:gd name="T4" fmla="*/ 75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CE8D0E3C-3ED7-4292-A8A6-A542E36D6E7F}"/>
                </a:ext>
              </a:extLst>
            </p:cNvPr>
            <p:cNvSpPr/>
            <p:nvPr/>
          </p:nvSpPr>
          <p:spPr bwMode="auto">
            <a:xfrm>
              <a:off x="1038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4 w 225"/>
                <a:gd name="T3" fmla="*/ 276 h 345"/>
                <a:gd name="T4" fmla="*/ 74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3" name="Freeform 37">
              <a:extLst>
                <a:ext uri="{FF2B5EF4-FFF2-40B4-BE49-F238E27FC236}">
                  <a16:creationId xmlns:a16="http://schemas.microsoft.com/office/drawing/2014/main" id="{FF64393C-E529-4AEA-819D-4B58DC2D9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550"/>
              <a:ext cx="289" cy="345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4" name="Freeform 38">
              <a:extLst>
                <a:ext uri="{FF2B5EF4-FFF2-40B4-BE49-F238E27FC236}">
                  <a16:creationId xmlns:a16="http://schemas.microsoft.com/office/drawing/2014/main" id="{B9BF6C71-DE2D-4BBC-927E-8E6EA9C16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32945F8C-BD0F-459E-BA63-257B77B3B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6" name="Freeform 40">
              <a:extLst>
                <a:ext uri="{FF2B5EF4-FFF2-40B4-BE49-F238E27FC236}">
                  <a16:creationId xmlns:a16="http://schemas.microsoft.com/office/drawing/2014/main" id="{10CC5069-3C30-4C21-B7E0-3D88854DB978}"/>
                </a:ext>
              </a:extLst>
            </p:cNvPr>
            <p:cNvSpPr/>
            <p:nvPr/>
          </p:nvSpPr>
          <p:spPr bwMode="auto">
            <a:xfrm>
              <a:off x="2152" y="415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7" name="Freeform 41">
              <a:extLst>
                <a:ext uri="{FF2B5EF4-FFF2-40B4-BE49-F238E27FC236}">
                  <a16:creationId xmlns:a16="http://schemas.microsoft.com/office/drawing/2014/main" id="{161EB9C5-1E2A-4E52-BF66-6B0C0DB1C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550"/>
              <a:ext cx="296" cy="345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C7FBDC2E-E99E-46AF-B015-77AE07839229}"/>
                </a:ext>
              </a:extLst>
            </p:cNvPr>
            <p:cNvSpPr/>
            <p:nvPr/>
          </p:nvSpPr>
          <p:spPr bwMode="auto">
            <a:xfrm>
              <a:off x="2069" y="550"/>
              <a:ext cx="253" cy="345"/>
            </a:xfrm>
            <a:custGeom>
              <a:avLst/>
              <a:gdLst>
                <a:gd name="T0" fmla="*/ 234 w 253"/>
                <a:gd name="T1" fmla="*/ 207 h 345"/>
                <a:gd name="T2" fmla="*/ 234 w 253"/>
                <a:gd name="T3" fmla="*/ 138 h 345"/>
                <a:gd name="T4" fmla="*/ 76 w 253"/>
                <a:gd name="T5" fmla="*/ 138 h 345"/>
                <a:gd name="T6" fmla="*/ 76 w 253"/>
                <a:gd name="T7" fmla="*/ 69 h 345"/>
                <a:gd name="T8" fmla="*/ 253 w 253"/>
                <a:gd name="T9" fmla="*/ 69 h 345"/>
                <a:gd name="T10" fmla="*/ 253 w 253"/>
                <a:gd name="T11" fmla="*/ 0 h 345"/>
                <a:gd name="T12" fmla="*/ 0 w 253"/>
                <a:gd name="T13" fmla="*/ 0 h 345"/>
                <a:gd name="T14" fmla="*/ 0 w 253"/>
                <a:gd name="T15" fmla="*/ 345 h 345"/>
                <a:gd name="T16" fmla="*/ 253 w 253"/>
                <a:gd name="T17" fmla="*/ 345 h 345"/>
                <a:gd name="T18" fmla="*/ 253 w 253"/>
                <a:gd name="T19" fmla="*/ 276 h 345"/>
                <a:gd name="T20" fmla="*/ 76 w 253"/>
                <a:gd name="T21" fmla="*/ 276 h 345"/>
                <a:gd name="T22" fmla="*/ 76 w 253"/>
                <a:gd name="T23" fmla="*/ 207 h 345"/>
                <a:gd name="T24" fmla="*/ 234 w 253"/>
                <a:gd name="T25" fmla="*/ 20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5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53" y="345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</p:grp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2770" y="3104204"/>
            <a:ext cx="5549231" cy="53479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PRÉSENTATION 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42770" y="3645777"/>
            <a:ext cx="5549231" cy="478367"/>
          </a:xfrm>
        </p:spPr>
        <p:txBody>
          <a:bodyPr>
            <a:noAutofit/>
          </a:bodyPr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F8865C7-0399-40FE-8FC3-584AB675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9328" y="5361256"/>
            <a:ext cx="2415189" cy="533715"/>
          </a:xfrm>
        </p:spPr>
        <p:txBody>
          <a:bodyPr>
            <a:normAutofit/>
          </a:bodyPr>
          <a:lstStyle>
            <a:lvl1pPr>
              <a:defRPr sz="2133" b="0" spc="4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Année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903039-9239-401A-8C7B-430DE3D1EC96}"/>
              </a:ext>
            </a:extLst>
          </p:cNvPr>
          <p:cNvSpPr/>
          <p:nvPr userDrawn="1"/>
        </p:nvSpPr>
        <p:spPr>
          <a:xfrm>
            <a:off x="448234" y="-1"/>
            <a:ext cx="134471" cy="1568825"/>
          </a:xfrm>
          <a:prstGeom prst="rect">
            <a:avLst/>
          </a:prstGeom>
          <a:solidFill>
            <a:srgbClr val="5537F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691E2FC-ED3A-4571-BCA3-E266A49109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19926" y="-1"/>
            <a:ext cx="5438639" cy="6858001"/>
          </a:xfrm>
          <a:custGeom>
            <a:avLst/>
            <a:gdLst>
              <a:gd name="connsiteX0" fmla="*/ 0 w 4078979"/>
              <a:gd name="connsiteY0" fmla="*/ 3785724 h 5143501"/>
              <a:gd name="connsiteX1" fmla="*/ 1613360 w 4078979"/>
              <a:gd name="connsiteY1" fmla="*/ 3785724 h 5143501"/>
              <a:gd name="connsiteX2" fmla="*/ 1613360 w 4078979"/>
              <a:gd name="connsiteY2" fmla="*/ 5143501 h 5143501"/>
              <a:gd name="connsiteX3" fmla="*/ 0 w 4078979"/>
              <a:gd name="connsiteY3" fmla="*/ 5143501 h 5143501"/>
              <a:gd name="connsiteX4" fmla="*/ 1673402 w 4078979"/>
              <a:gd name="connsiteY4" fmla="*/ 575477 h 5143501"/>
              <a:gd name="connsiteX5" fmla="*/ 4078979 w 4078979"/>
              <a:gd name="connsiteY5" fmla="*/ 575477 h 5143501"/>
              <a:gd name="connsiteX6" fmla="*/ 4078979 w 4078979"/>
              <a:gd name="connsiteY6" fmla="*/ 4290607 h 5143501"/>
              <a:gd name="connsiteX7" fmla="*/ 1673402 w 4078979"/>
              <a:gd name="connsiteY7" fmla="*/ 4290607 h 5143501"/>
              <a:gd name="connsiteX8" fmla="*/ 0 w 4078979"/>
              <a:gd name="connsiteY8" fmla="*/ 0 h 5143501"/>
              <a:gd name="connsiteX9" fmla="*/ 1613360 w 4078979"/>
              <a:gd name="connsiteY9" fmla="*/ 0 h 5143501"/>
              <a:gd name="connsiteX10" fmla="*/ 1613360 w 4078979"/>
              <a:gd name="connsiteY10" fmla="*/ 3715131 h 5143501"/>
              <a:gd name="connsiteX11" fmla="*/ 0 w 4078979"/>
              <a:gd name="connsiteY11" fmla="*/ 371513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8979" h="5143501">
                <a:moveTo>
                  <a:pt x="0" y="3785724"/>
                </a:moveTo>
                <a:lnTo>
                  <a:pt x="1613360" y="3785724"/>
                </a:lnTo>
                <a:lnTo>
                  <a:pt x="1613360" y="5143501"/>
                </a:lnTo>
                <a:lnTo>
                  <a:pt x="0" y="5143501"/>
                </a:lnTo>
                <a:close/>
                <a:moveTo>
                  <a:pt x="1673402" y="575477"/>
                </a:moveTo>
                <a:lnTo>
                  <a:pt x="4078979" y="575477"/>
                </a:lnTo>
                <a:lnTo>
                  <a:pt x="4078979" y="4290607"/>
                </a:lnTo>
                <a:lnTo>
                  <a:pt x="1673402" y="4290607"/>
                </a:lnTo>
                <a:close/>
                <a:moveTo>
                  <a:pt x="0" y="0"/>
                </a:moveTo>
                <a:lnTo>
                  <a:pt x="1613360" y="0"/>
                </a:lnTo>
                <a:lnTo>
                  <a:pt x="1613360" y="3715131"/>
                </a:lnTo>
                <a:lnTo>
                  <a:pt x="0" y="3715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34470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BFECFA-E8BA-49B1-8495-18B80C406AEE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8C82F9-1D41-481C-9D69-0CAD8C188CB4}"/>
              </a:ext>
            </a:extLst>
          </p:cNvPr>
          <p:cNvSpPr/>
          <p:nvPr userDrawn="1"/>
        </p:nvSpPr>
        <p:spPr>
          <a:xfrm>
            <a:off x="3" y="0"/>
            <a:ext cx="3657597" cy="6858000"/>
          </a:xfrm>
          <a:prstGeom prst="rect">
            <a:avLst/>
          </a:prstGeom>
          <a:solidFill>
            <a:srgbClr val="5537F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F5C70-6F87-4D84-BB5D-D2803D910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207" y="321076"/>
            <a:ext cx="11056560" cy="768421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922F35-2BB3-4614-9C1F-046073DF483F}"/>
              </a:ext>
            </a:extLst>
          </p:cNvPr>
          <p:cNvSpPr/>
          <p:nvPr userDrawn="1"/>
        </p:nvSpPr>
        <p:spPr>
          <a:xfrm>
            <a:off x="448234" y="-1"/>
            <a:ext cx="134471" cy="1568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1562FB0-644D-463B-A0C7-3DB09840759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85478FF-7534-4E29-AB9E-BBDD350EA9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1E4A1ED-F228-425E-8779-7C8F088819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C50D9C9-6D37-4F8F-B18E-FEE37BB79D83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2ED3FC8-AF0C-4DA8-B776-ACDE059A03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A4E9D04-1AA1-4C8A-A002-5A400DB85CBE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C8112AE7-0A61-425C-9AA3-5A6E345B3E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CE6CB71-8AF7-47AE-8DB4-5F186645B29A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0FC92F6-4845-44C6-B42A-1C54946CD3D1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A362DECF-EA0B-4795-9FCB-E9B8D1B3C8C4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4B4E062-9FD7-4869-8879-92A6EE236F05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98FB762-E898-4D07-9306-02C95B1A75AB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5FCB3CA-EEF1-403B-9DDD-8AA7108F0AE4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FCA5B1A-E599-4770-BEB0-BFAF857402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E0A998F3-8CA3-4B7E-9156-F925C97D54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6B4A53A-EF2E-47AF-8E9D-70054D13D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0526C23-431C-4721-B69F-05A2CB62C5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4B0012F-BB6B-4D76-B6AE-C2103F7B348A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7D80539-F3A2-49D9-986C-BFDDD1E642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3E6C750-5A28-486B-933F-872BEDB5F096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E0B5691D-974D-417D-B337-1D08FA499B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3554" y="1582724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81BE2446-6D4D-4CE9-9AF7-0386AE49C6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1173" y="1582725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61095ECE-95D8-43E8-8123-7C4C4CAD3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01173" y="2425789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F74516F-DC6D-408E-AC6E-12CD708716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01173" y="3268853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5CCD6026-5985-4FCB-80DE-291DF776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1173" y="4111917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7E898799-A5B1-4CF6-BA92-168012489C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01173" y="4954979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3FAE029-7E5B-448B-89A3-3EEB4A73209F}"/>
              </a:ext>
            </a:extLst>
          </p:cNvPr>
          <p:cNvCxnSpPr>
            <a:cxnSpLocks/>
          </p:cNvCxnSpPr>
          <p:nvPr userDrawn="1"/>
        </p:nvCxnSpPr>
        <p:spPr>
          <a:xfrm>
            <a:off x="4904243" y="1699456"/>
            <a:ext cx="0" cy="609600"/>
          </a:xfrm>
          <a:prstGeom prst="line">
            <a:avLst/>
          </a:prstGeom>
          <a:ln w="57150">
            <a:solidFill>
              <a:srgbClr val="5537F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0EBF55-7351-46F4-A3DD-604DBF257701}"/>
              </a:ext>
            </a:extLst>
          </p:cNvPr>
          <p:cNvCxnSpPr>
            <a:cxnSpLocks/>
          </p:cNvCxnSpPr>
          <p:nvPr userDrawn="1"/>
        </p:nvCxnSpPr>
        <p:spPr>
          <a:xfrm>
            <a:off x="4904243" y="2541931"/>
            <a:ext cx="0" cy="609600"/>
          </a:xfrm>
          <a:prstGeom prst="line">
            <a:avLst/>
          </a:prstGeom>
          <a:ln w="57150">
            <a:solidFill>
              <a:srgbClr val="5537F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0BF8B0-481B-4C23-9D7F-A6DA7D057BE3}"/>
              </a:ext>
            </a:extLst>
          </p:cNvPr>
          <p:cNvCxnSpPr>
            <a:cxnSpLocks/>
          </p:cNvCxnSpPr>
          <p:nvPr userDrawn="1"/>
        </p:nvCxnSpPr>
        <p:spPr>
          <a:xfrm>
            <a:off x="4904243" y="3384405"/>
            <a:ext cx="0" cy="609600"/>
          </a:xfrm>
          <a:prstGeom prst="line">
            <a:avLst/>
          </a:prstGeom>
          <a:ln w="57150">
            <a:solidFill>
              <a:srgbClr val="5537F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9DDBF0-1915-4415-B24D-C29C29D5365C}"/>
              </a:ext>
            </a:extLst>
          </p:cNvPr>
          <p:cNvCxnSpPr>
            <a:cxnSpLocks/>
          </p:cNvCxnSpPr>
          <p:nvPr userDrawn="1"/>
        </p:nvCxnSpPr>
        <p:spPr>
          <a:xfrm>
            <a:off x="4904243" y="4226880"/>
            <a:ext cx="0" cy="609600"/>
          </a:xfrm>
          <a:prstGeom prst="line">
            <a:avLst/>
          </a:prstGeom>
          <a:ln w="57150">
            <a:solidFill>
              <a:srgbClr val="5537F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CE22BD-9A90-460B-8D00-4CE0B1D8C6FB}"/>
              </a:ext>
            </a:extLst>
          </p:cNvPr>
          <p:cNvCxnSpPr>
            <a:cxnSpLocks/>
          </p:cNvCxnSpPr>
          <p:nvPr userDrawn="1"/>
        </p:nvCxnSpPr>
        <p:spPr>
          <a:xfrm>
            <a:off x="4904243" y="5069352"/>
            <a:ext cx="0" cy="609600"/>
          </a:xfrm>
          <a:prstGeom prst="line">
            <a:avLst/>
          </a:prstGeom>
          <a:ln w="57150">
            <a:solidFill>
              <a:srgbClr val="5537F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D6E5616F-FD71-4DA3-886F-EA24786089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554" y="1955138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B196A52E-9C74-42DE-BB15-4B2CED4FFA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53554" y="2423431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B866235E-AF5C-4CC6-BCE4-6D0612B276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53554" y="2795843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65" name="Text Placeholder 22">
            <a:extLst>
              <a:ext uri="{FF2B5EF4-FFF2-40B4-BE49-F238E27FC236}">
                <a16:creationId xmlns:a16="http://schemas.microsoft.com/office/drawing/2014/main" id="{2D1163A6-CBA7-4421-8569-93492D362C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53554" y="3268852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66" name="Text Placeholder 22">
            <a:extLst>
              <a:ext uri="{FF2B5EF4-FFF2-40B4-BE49-F238E27FC236}">
                <a16:creationId xmlns:a16="http://schemas.microsoft.com/office/drawing/2014/main" id="{C71C83C9-414A-45B4-9983-2F4C7C3D83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53554" y="3638907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0CAB2D99-C1F7-4DB0-9526-BBD07BA21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53554" y="4111916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AE269F9A-623A-4FB5-B40D-78C47587538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53554" y="4481971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C864BB1C-619B-483F-919F-78F5BF7A0F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53554" y="4954979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954D7433-4FC6-46D8-A11A-9745B5D23D2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53554" y="5325034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1316493907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7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7" y="4090851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7" y="1424575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5" y="6169276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1" y="0"/>
            <a:ext cx="2448801" cy="6858000"/>
          </a:xfrm>
          <a:prstGeom prst="rect">
            <a:avLst/>
          </a:prstGeom>
          <a:solidFill>
            <a:srgbClr val="5537F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2"/>
            <a:ext cx="4876800" cy="4881797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62732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699D99AE-87EC-4D94-8DA9-7960C1364D7D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A5FE9D-DC3E-4B68-B0CB-6941EAB8B01A}"/>
              </a:ext>
            </a:extLst>
          </p:cNvPr>
          <p:cNvSpPr/>
          <p:nvPr userDrawn="1"/>
        </p:nvSpPr>
        <p:spPr>
          <a:xfrm>
            <a:off x="11765263" y="-1"/>
            <a:ext cx="134471" cy="1568825"/>
          </a:xfrm>
          <a:prstGeom prst="rect">
            <a:avLst/>
          </a:prstGeom>
          <a:solidFill>
            <a:srgbClr val="5537F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1B189E-9927-4AB7-A6D5-57FB8E96EFC5}"/>
              </a:ext>
            </a:extLst>
          </p:cNvPr>
          <p:cNvSpPr/>
          <p:nvPr userDrawn="1"/>
        </p:nvSpPr>
        <p:spPr>
          <a:xfrm>
            <a:off x="8542400" y="3200400"/>
            <a:ext cx="3657600" cy="3657600"/>
          </a:xfrm>
          <a:prstGeom prst="rect">
            <a:avLst/>
          </a:prstGeom>
          <a:solidFill>
            <a:srgbClr val="5537F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0" name="Group 23">
            <a:extLst>
              <a:ext uri="{FF2B5EF4-FFF2-40B4-BE49-F238E27FC236}">
                <a16:creationId xmlns:a16="http://schemas.microsoft.com/office/drawing/2014/main" id="{DFA539E0-EC16-4E65-958B-940ED8DD4A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3800" y="1032204"/>
            <a:ext cx="2601785" cy="1073241"/>
            <a:chOff x="-1" y="-1"/>
            <a:chExt cx="2686" cy="1108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7C003E9-D261-4389-9E39-AA1B2BDC2564}"/>
                </a:ext>
              </a:extLst>
            </p:cNvPr>
            <p:cNvSpPr/>
            <p:nvPr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45EF28A-BC57-4B24-92F1-065556A96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976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1981C16-7231-48E6-8381-66F844374588}"/>
                </a:ext>
              </a:extLst>
            </p:cNvPr>
            <p:cNvSpPr/>
            <p:nvPr/>
          </p:nvSpPr>
          <p:spPr bwMode="auto">
            <a:xfrm>
              <a:off x="1363" y="978"/>
              <a:ext cx="90" cy="127"/>
            </a:xfrm>
            <a:custGeom>
              <a:avLst/>
              <a:gdLst>
                <a:gd name="T0" fmla="*/ 28 w 90"/>
                <a:gd name="T1" fmla="*/ 0 h 127"/>
                <a:gd name="T2" fmla="*/ 0 w 90"/>
                <a:gd name="T3" fmla="*/ 0 h 127"/>
                <a:gd name="T4" fmla="*/ 0 w 90"/>
                <a:gd name="T5" fmla="*/ 127 h 127"/>
                <a:gd name="T6" fmla="*/ 90 w 90"/>
                <a:gd name="T7" fmla="*/ 127 h 127"/>
                <a:gd name="T8" fmla="*/ 90 w 90"/>
                <a:gd name="T9" fmla="*/ 100 h 127"/>
                <a:gd name="T10" fmla="*/ 28 w 90"/>
                <a:gd name="T11" fmla="*/ 100 h 127"/>
                <a:gd name="T12" fmla="*/ 28 w 90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7">
                  <a:moveTo>
                    <a:pt x="28" y="0"/>
                  </a:moveTo>
                  <a:lnTo>
                    <a:pt x="0" y="0"/>
                  </a:lnTo>
                  <a:lnTo>
                    <a:pt x="0" y="127"/>
                  </a:lnTo>
                  <a:lnTo>
                    <a:pt x="90" y="127"/>
                  </a:lnTo>
                  <a:lnTo>
                    <a:pt x="90" y="100"/>
                  </a:lnTo>
                  <a:lnTo>
                    <a:pt x="28" y="10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4AD3CCB2-CB2D-400A-AE5A-A11CE89DC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1F748DA-0A6A-4F76-A54F-B3F4EECA764C}"/>
                </a:ext>
              </a:extLst>
            </p:cNvPr>
            <p:cNvSpPr/>
            <p:nvPr/>
          </p:nvSpPr>
          <p:spPr bwMode="auto">
            <a:xfrm>
              <a:off x="1924" y="978"/>
              <a:ext cx="105" cy="127"/>
            </a:xfrm>
            <a:custGeom>
              <a:avLst/>
              <a:gdLst>
                <a:gd name="T0" fmla="*/ 0 w 105"/>
                <a:gd name="T1" fmla="*/ 27 h 127"/>
                <a:gd name="T2" fmla="*/ 38 w 105"/>
                <a:gd name="T3" fmla="*/ 27 h 127"/>
                <a:gd name="T4" fmla="*/ 38 w 105"/>
                <a:gd name="T5" fmla="*/ 127 h 127"/>
                <a:gd name="T6" fmla="*/ 67 w 105"/>
                <a:gd name="T7" fmla="*/ 127 h 127"/>
                <a:gd name="T8" fmla="*/ 67 w 105"/>
                <a:gd name="T9" fmla="*/ 27 h 127"/>
                <a:gd name="T10" fmla="*/ 105 w 105"/>
                <a:gd name="T11" fmla="*/ 27 h 127"/>
                <a:gd name="T12" fmla="*/ 105 w 105"/>
                <a:gd name="T13" fmla="*/ 0 h 127"/>
                <a:gd name="T14" fmla="*/ 0 w 105"/>
                <a:gd name="T15" fmla="*/ 0 h 127"/>
                <a:gd name="T16" fmla="*/ 0 w 105"/>
                <a:gd name="T17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7">
                  <a:moveTo>
                    <a:pt x="0" y="27"/>
                  </a:moveTo>
                  <a:lnTo>
                    <a:pt x="38" y="27"/>
                  </a:lnTo>
                  <a:lnTo>
                    <a:pt x="38" y="127"/>
                  </a:lnTo>
                  <a:lnTo>
                    <a:pt x="67" y="127"/>
                  </a:lnTo>
                  <a:lnTo>
                    <a:pt x="67" y="27"/>
                  </a:lnTo>
                  <a:lnTo>
                    <a:pt x="105" y="27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7919F556-400F-4CDF-B998-E891478D7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83C78939-4368-4867-B086-EFEA0A49D8DB}"/>
                </a:ext>
              </a:extLst>
            </p:cNvPr>
            <p:cNvSpPr/>
            <p:nvPr/>
          </p:nvSpPr>
          <p:spPr bwMode="auto">
            <a:xfrm>
              <a:off x="2100" y="976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A6FA6D0D-B512-46DC-8823-16A053095B12}"/>
                </a:ext>
              </a:extLst>
            </p:cNvPr>
            <p:cNvSpPr/>
            <p:nvPr/>
          </p:nvSpPr>
          <p:spPr bwMode="auto">
            <a:xfrm>
              <a:off x="2223" y="976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3B1FBB4-36A9-4B24-BADF-0F7FE7495D39}"/>
                </a:ext>
              </a:extLst>
            </p:cNvPr>
            <p:cNvSpPr/>
            <p:nvPr/>
          </p:nvSpPr>
          <p:spPr bwMode="auto">
            <a:xfrm>
              <a:off x="1808" y="976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A71F8C25-328F-46C2-A703-71677DC4C574}"/>
                </a:ext>
              </a:extLst>
            </p:cNvPr>
            <p:cNvSpPr/>
            <p:nvPr/>
          </p:nvSpPr>
          <p:spPr bwMode="auto">
            <a:xfrm>
              <a:off x="1609" y="976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4068026F-67A2-4FA6-8FF1-D470CC2F035F}"/>
                </a:ext>
              </a:extLst>
            </p:cNvPr>
            <p:cNvSpPr/>
            <p:nvPr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390FA3BD-43C1-4493-88E9-9B4B81515073}"/>
                </a:ext>
              </a:extLst>
            </p:cNvPr>
            <p:cNvSpPr/>
            <p:nvPr/>
          </p:nvSpPr>
          <p:spPr bwMode="auto">
            <a:xfrm>
              <a:off x="764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5 w 225"/>
                <a:gd name="T3" fmla="*/ 276 h 345"/>
                <a:gd name="T4" fmla="*/ 75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4DE09A2E-A177-4650-8FFF-1785D449B026}"/>
                </a:ext>
              </a:extLst>
            </p:cNvPr>
            <p:cNvSpPr/>
            <p:nvPr/>
          </p:nvSpPr>
          <p:spPr bwMode="auto">
            <a:xfrm>
              <a:off x="1038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4 w 225"/>
                <a:gd name="T3" fmla="*/ 276 h 345"/>
                <a:gd name="T4" fmla="*/ 74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A8C58BCF-A707-4FD3-ADC1-E46A99EB7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550"/>
              <a:ext cx="289" cy="345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5EA0F0CB-029F-4508-AF7C-B27635449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64A75B83-7C20-4CBC-9407-A70CD7C3B8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D40A636-0DDC-4CE3-A185-9AFAA9EB5177}"/>
                </a:ext>
              </a:extLst>
            </p:cNvPr>
            <p:cNvSpPr/>
            <p:nvPr/>
          </p:nvSpPr>
          <p:spPr bwMode="auto">
            <a:xfrm>
              <a:off x="2152" y="415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4BA9AA0-609F-42FF-9540-26F81515D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550"/>
              <a:ext cx="296" cy="345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B64C505-9348-4CA8-AE0F-3DEEAAE7142E}"/>
                </a:ext>
              </a:extLst>
            </p:cNvPr>
            <p:cNvSpPr/>
            <p:nvPr/>
          </p:nvSpPr>
          <p:spPr bwMode="auto">
            <a:xfrm>
              <a:off x="2069" y="550"/>
              <a:ext cx="253" cy="345"/>
            </a:xfrm>
            <a:custGeom>
              <a:avLst/>
              <a:gdLst>
                <a:gd name="T0" fmla="*/ 234 w 253"/>
                <a:gd name="T1" fmla="*/ 207 h 345"/>
                <a:gd name="T2" fmla="*/ 234 w 253"/>
                <a:gd name="T3" fmla="*/ 138 h 345"/>
                <a:gd name="T4" fmla="*/ 76 w 253"/>
                <a:gd name="T5" fmla="*/ 138 h 345"/>
                <a:gd name="T6" fmla="*/ 76 w 253"/>
                <a:gd name="T7" fmla="*/ 69 h 345"/>
                <a:gd name="T8" fmla="*/ 253 w 253"/>
                <a:gd name="T9" fmla="*/ 69 h 345"/>
                <a:gd name="T10" fmla="*/ 253 w 253"/>
                <a:gd name="T11" fmla="*/ 0 h 345"/>
                <a:gd name="T12" fmla="*/ 0 w 253"/>
                <a:gd name="T13" fmla="*/ 0 h 345"/>
                <a:gd name="T14" fmla="*/ 0 w 253"/>
                <a:gd name="T15" fmla="*/ 345 h 345"/>
                <a:gd name="T16" fmla="*/ 253 w 253"/>
                <a:gd name="T17" fmla="*/ 345 h 345"/>
                <a:gd name="T18" fmla="*/ 253 w 253"/>
                <a:gd name="T19" fmla="*/ 276 h 345"/>
                <a:gd name="T20" fmla="*/ 76 w 253"/>
                <a:gd name="T21" fmla="*/ 276 h 345"/>
                <a:gd name="T22" fmla="*/ 76 w 253"/>
                <a:gd name="T23" fmla="*/ 207 h 345"/>
                <a:gd name="T24" fmla="*/ 234 w 253"/>
                <a:gd name="T25" fmla="*/ 20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5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53" y="345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85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4059DED-E399-4640-B650-E61F7A1D358C}"/>
              </a:ext>
            </a:extLst>
          </p:cNvPr>
          <p:cNvSpPr txBox="1"/>
          <p:nvPr userDrawn="1"/>
        </p:nvSpPr>
        <p:spPr>
          <a:xfrm>
            <a:off x="364970" y="2515877"/>
            <a:ext cx="537930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3200" b="1" noProof="0">
                <a:solidFill>
                  <a:schemeClr val="accent2"/>
                </a:solidFill>
                <a:latin typeface="Arial Black" panose="020B0A04020102020204" pitchFamily="34" charset="0"/>
              </a:rPr>
              <a:t>RESTEZ CONNECTÉ</a:t>
            </a:r>
          </a:p>
          <a:p>
            <a:pPr>
              <a:lnSpc>
                <a:spcPct val="150000"/>
              </a:lnSpc>
            </a:pPr>
            <a:r>
              <a:rPr lang="fr-FR" sz="3200" b="1" noProof="0">
                <a:solidFill>
                  <a:schemeClr val="accent4"/>
                </a:solidFill>
              </a:rPr>
              <a:t>SUIVEZ-NOUS SUR :</a:t>
            </a:r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F4EC3325-98A4-4B0B-8185-C8B4193D6C4D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 flipH="1">
            <a:off x="5940267" y="-1"/>
            <a:ext cx="5438639" cy="6858001"/>
          </a:xfrm>
          <a:custGeom>
            <a:avLst/>
            <a:gdLst>
              <a:gd name="connsiteX0" fmla="*/ 0 w 4078979"/>
              <a:gd name="connsiteY0" fmla="*/ 3785724 h 5143501"/>
              <a:gd name="connsiteX1" fmla="*/ 1613360 w 4078979"/>
              <a:gd name="connsiteY1" fmla="*/ 3785724 h 5143501"/>
              <a:gd name="connsiteX2" fmla="*/ 1613360 w 4078979"/>
              <a:gd name="connsiteY2" fmla="*/ 5143501 h 5143501"/>
              <a:gd name="connsiteX3" fmla="*/ 0 w 4078979"/>
              <a:gd name="connsiteY3" fmla="*/ 5143501 h 5143501"/>
              <a:gd name="connsiteX4" fmla="*/ 1673402 w 4078979"/>
              <a:gd name="connsiteY4" fmla="*/ 575477 h 5143501"/>
              <a:gd name="connsiteX5" fmla="*/ 4078979 w 4078979"/>
              <a:gd name="connsiteY5" fmla="*/ 575477 h 5143501"/>
              <a:gd name="connsiteX6" fmla="*/ 4078979 w 4078979"/>
              <a:gd name="connsiteY6" fmla="*/ 4290607 h 5143501"/>
              <a:gd name="connsiteX7" fmla="*/ 1673402 w 4078979"/>
              <a:gd name="connsiteY7" fmla="*/ 4290607 h 5143501"/>
              <a:gd name="connsiteX8" fmla="*/ 0 w 4078979"/>
              <a:gd name="connsiteY8" fmla="*/ 0 h 5143501"/>
              <a:gd name="connsiteX9" fmla="*/ 1613360 w 4078979"/>
              <a:gd name="connsiteY9" fmla="*/ 0 h 5143501"/>
              <a:gd name="connsiteX10" fmla="*/ 1613360 w 4078979"/>
              <a:gd name="connsiteY10" fmla="*/ 3715131 h 5143501"/>
              <a:gd name="connsiteX11" fmla="*/ 0 w 4078979"/>
              <a:gd name="connsiteY11" fmla="*/ 371513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8979" h="5143501">
                <a:moveTo>
                  <a:pt x="0" y="3785724"/>
                </a:moveTo>
                <a:lnTo>
                  <a:pt x="1613360" y="3785724"/>
                </a:lnTo>
                <a:lnTo>
                  <a:pt x="1613360" y="5143501"/>
                </a:lnTo>
                <a:lnTo>
                  <a:pt x="0" y="5143501"/>
                </a:lnTo>
                <a:close/>
                <a:moveTo>
                  <a:pt x="1673402" y="575477"/>
                </a:moveTo>
                <a:lnTo>
                  <a:pt x="4078979" y="575477"/>
                </a:lnTo>
                <a:lnTo>
                  <a:pt x="4078979" y="4290607"/>
                </a:lnTo>
                <a:lnTo>
                  <a:pt x="1673402" y="4290607"/>
                </a:lnTo>
                <a:close/>
                <a:moveTo>
                  <a:pt x="0" y="0"/>
                </a:moveTo>
                <a:lnTo>
                  <a:pt x="1613360" y="0"/>
                </a:lnTo>
                <a:lnTo>
                  <a:pt x="1613360" y="3715131"/>
                </a:lnTo>
                <a:lnTo>
                  <a:pt x="0" y="3715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6" name="ZoneTexte 2">
            <a:hlinkClick r:id="rId2"/>
            <a:extLst>
              <a:ext uri="{FF2B5EF4-FFF2-40B4-BE49-F238E27FC236}">
                <a16:creationId xmlns:a16="http://schemas.microsoft.com/office/drawing/2014/main" id="{E6653A8C-C56C-4BE2-8594-B37100297CFF}"/>
              </a:ext>
            </a:extLst>
          </p:cNvPr>
          <p:cNvSpPr txBox="1"/>
          <p:nvPr userDrawn="1"/>
        </p:nvSpPr>
        <p:spPr>
          <a:xfrm>
            <a:off x="378690" y="6309404"/>
            <a:ext cx="173316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fr-FR" sz="1333" b="0">
                <a:solidFill>
                  <a:schemeClr val="accent5">
                    <a:lumMod val="90000"/>
                  </a:schemeClr>
                </a:solidFill>
                <a:effectLst/>
              </a:rPr>
              <a:t>bollore-logistics.com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630CF4-E23D-4A2C-B821-408D644BCF2B}"/>
              </a:ext>
            </a:extLst>
          </p:cNvPr>
          <p:cNvGrpSpPr/>
          <p:nvPr userDrawn="1"/>
        </p:nvGrpSpPr>
        <p:grpSpPr>
          <a:xfrm>
            <a:off x="9329909" y="6286419"/>
            <a:ext cx="1712527" cy="317699"/>
            <a:chOff x="6995720" y="4603796"/>
            <a:chExt cx="1928626" cy="357789"/>
          </a:xfrm>
        </p:grpSpPr>
        <p:sp>
          <p:nvSpPr>
            <p:cNvPr id="69" name="ZoneTexte 1">
              <a:extLst>
                <a:ext uri="{FF2B5EF4-FFF2-40B4-BE49-F238E27FC236}">
                  <a16:creationId xmlns:a16="http://schemas.microsoft.com/office/drawing/2014/main" id="{8EAAA8DE-46C1-41BE-B88A-6D45C372E761}"/>
                </a:ext>
              </a:extLst>
            </p:cNvPr>
            <p:cNvSpPr txBox="1"/>
            <p:nvPr userDrawn="1"/>
          </p:nvSpPr>
          <p:spPr>
            <a:xfrm>
              <a:off x="6995720" y="4736401"/>
              <a:ext cx="1125823" cy="219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9170"/>
              <a:r>
                <a:rPr lang="fr-FR" sz="667" spc="4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Une marque de</a:t>
              </a:r>
            </a:p>
          </p:txBody>
        </p:sp>
        <p:grpSp>
          <p:nvGrpSpPr>
            <p:cNvPr id="71" name="Group 4">
              <a:extLst>
                <a:ext uri="{FF2B5EF4-FFF2-40B4-BE49-F238E27FC236}">
                  <a16:creationId xmlns:a16="http://schemas.microsoft.com/office/drawing/2014/main" id="{F1E52BB5-8A6A-4C38-8F97-29D180974AC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8056214" y="4603796"/>
              <a:ext cx="868132" cy="357789"/>
              <a:chOff x="-1" y="-1"/>
              <a:chExt cx="2686" cy="1107"/>
            </a:xfrm>
            <a:solidFill>
              <a:schemeClr val="bg1"/>
            </a:solidFill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54162388-C514-430B-85D8-7C7B2016324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764" y="975"/>
                <a:ext cx="128" cy="131"/>
              </a:xfrm>
              <a:custGeom>
                <a:avLst/>
                <a:gdLst>
                  <a:gd name="T0" fmla="*/ 27 w 54"/>
                  <a:gd name="T1" fmla="*/ 0 h 55"/>
                  <a:gd name="T2" fmla="*/ 0 w 54"/>
                  <a:gd name="T3" fmla="*/ 27 h 55"/>
                  <a:gd name="T4" fmla="*/ 27 w 54"/>
                  <a:gd name="T5" fmla="*/ 55 h 55"/>
                  <a:gd name="T6" fmla="*/ 54 w 54"/>
                  <a:gd name="T7" fmla="*/ 27 h 55"/>
                  <a:gd name="T8" fmla="*/ 27 w 54"/>
                  <a:gd name="T9" fmla="*/ 0 h 55"/>
                  <a:gd name="T10" fmla="*/ 27 w 54"/>
                  <a:gd name="T11" fmla="*/ 43 h 55"/>
                  <a:gd name="T12" fmla="*/ 11 w 54"/>
                  <a:gd name="T13" fmla="*/ 27 h 55"/>
                  <a:gd name="T14" fmla="*/ 27 w 54"/>
                  <a:gd name="T15" fmla="*/ 11 h 55"/>
                  <a:gd name="T16" fmla="*/ 43 w 54"/>
                  <a:gd name="T17" fmla="*/ 27 h 55"/>
                  <a:gd name="T18" fmla="*/ 27 w 54"/>
                  <a:gd name="T19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55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2"/>
                      <a:pt x="12" y="55"/>
                      <a:pt x="27" y="55"/>
                    </a:cubicBezTo>
                    <a:cubicBezTo>
                      <a:pt x="42" y="55"/>
                      <a:pt x="54" y="42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moveTo>
                      <a:pt x="27" y="43"/>
                    </a:moveTo>
                    <a:cubicBezTo>
                      <a:pt x="18" y="43"/>
                      <a:pt x="11" y="36"/>
                      <a:pt x="11" y="27"/>
                    </a:cubicBezTo>
                    <a:cubicBezTo>
                      <a:pt x="11" y="19"/>
                      <a:pt x="18" y="11"/>
                      <a:pt x="27" y="11"/>
                    </a:cubicBezTo>
                    <a:cubicBezTo>
                      <a:pt x="36" y="11"/>
                      <a:pt x="43" y="19"/>
                      <a:pt x="43" y="27"/>
                    </a:cubicBezTo>
                    <a:cubicBezTo>
                      <a:pt x="43" y="36"/>
                      <a:pt x="36" y="43"/>
                      <a:pt x="2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66A04B5-FBC7-4C10-A60C-A16C5DA377C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62" y="975"/>
                <a:ext cx="131" cy="131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7 h 55"/>
                  <a:gd name="T4" fmla="*/ 27 w 55"/>
                  <a:gd name="T5" fmla="*/ 55 h 55"/>
                  <a:gd name="T6" fmla="*/ 55 w 55"/>
                  <a:gd name="T7" fmla="*/ 27 h 55"/>
                  <a:gd name="T8" fmla="*/ 27 w 55"/>
                  <a:gd name="T9" fmla="*/ 0 h 55"/>
                  <a:gd name="T10" fmla="*/ 27 w 55"/>
                  <a:gd name="T11" fmla="*/ 43 h 55"/>
                  <a:gd name="T12" fmla="*/ 11 w 55"/>
                  <a:gd name="T13" fmla="*/ 27 h 55"/>
                  <a:gd name="T14" fmla="*/ 27 w 55"/>
                  <a:gd name="T15" fmla="*/ 11 h 55"/>
                  <a:gd name="T16" fmla="*/ 43 w 55"/>
                  <a:gd name="T17" fmla="*/ 27 h 55"/>
                  <a:gd name="T18" fmla="*/ 27 w 55"/>
                  <a:gd name="T19" fmla="*/ 4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2"/>
                      <a:pt x="12" y="55"/>
                      <a:pt x="27" y="55"/>
                    </a:cubicBezTo>
                    <a:cubicBezTo>
                      <a:pt x="42" y="55"/>
                      <a:pt x="55" y="42"/>
                      <a:pt x="55" y="27"/>
                    </a:cubicBezTo>
                    <a:cubicBezTo>
                      <a:pt x="55" y="12"/>
                      <a:pt x="42" y="0"/>
                      <a:pt x="27" y="0"/>
                    </a:cubicBezTo>
                    <a:moveTo>
                      <a:pt x="27" y="43"/>
                    </a:moveTo>
                    <a:cubicBezTo>
                      <a:pt x="18" y="43"/>
                      <a:pt x="11" y="36"/>
                      <a:pt x="11" y="27"/>
                    </a:cubicBezTo>
                    <a:cubicBezTo>
                      <a:pt x="11" y="19"/>
                      <a:pt x="18" y="11"/>
                      <a:pt x="27" y="11"/>
                    </a:cubicBezTo>
                    <a:cubicBezTo>
                      <a:pt x="36" y="11"/>
                      <a:pt x="43" y="19"/>
                      <a:pt x="43" y="27"/>
                    </a:cubicBezTo>
                    <a:cubicBezTo>
                      <a:pt x="43" y="36"/>
                      <a:pt x="36" y="43"/>
                      <a:pt x="2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2831191C-8313-481D-9C24-5099C39AFB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1" y="978"/>
                <a:ext cx="101" cy="126"/>
              </a:xfrm>
              <a:custGeom>
                <a:avLst/>
                <a:gdLst>
                  <a:gd name="T0" fmla="*/ 0 w 101"/>
                  <a:gd name="T1" fmla="*/ 26 h 126"/>
                  <a:gd name="T2" fmla="*/ 37 w 101"/>
                  <a:gd name="T3" fmla="*/ 26 h 126"/>
                  <a:gd name="T4" fmla="*/ 37 w 101"/>
                  <a:gd name="T5" fmla="*/ 126 h 126"/>
                  <a:gd name="T6" fmla="*/ 64 w 101"/>
                  <a:gd name="T7" fmla="*/ 126 h 126"/>
                  <a:gd name="T8" fmla="*/ 64 w 101"/>
                  <a:gd name="T9" fmla="*/ 26 h 126"/>
                  <a:gd name="T10" fmla="*/ 101 w 101"/>
                  <a:gd name="T11" fmla="*/ 26 h 126"/>
                  <a:gd name="T12" fmla="*/ 101 w 101"/>
                  <a:gd name="T13" fmla="*/ 0 h 126"/>
                  <a:gd name="T14" fmla="*/ 0 w 101"/>
                  <a:gd name="T15" fmla="*/ 0 h 126"/>
                  <a:gd name="T16" fmla="*/ 0 w 101"/>
                  <a:gd name="T17" fmla="*/ 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126">
                    <a:moveTo>
                      <a:pt x="0" y="26"/>
                    </a:moveTo>
                    <a:lnTo>
                      <a:pt x="37" y="26"/>
                    </a:lnTo>
                    <a:lnTo>
                      <a:pt x="37" y="126"/>
                    </a:lnTo>
                    <a:lnTo>
                      <a:pt x="64" y="126"/>
                    </a:lnTo>
                    <a:lnTo>
                      <a:pt x="64" y="26"/>
                    </a:lnTo>
                    <a:lnTo>
                      <a:pt x="101" y="26"/>
                    </a:lnTo>
                    <a:lnTo>
                      <a:pt x="101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37BF71C2-7CEE-4441-9402-71664E5F1A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4" y="978"/>
                <a:ext cx="104" cy="126"/>
              </a:xfrm>
              <a:custGeom>
                <a:avLst/>
                <a:gdLst>
                  <a:gd name="T0" fmla="*/ 0 w 104"/>
                  <a:gd name="T1" fmla="*/ 26 h 126"/>
                  <a:gd name="T2" fmla="*/ 38 w 104"/>
                  <a:gd name="T3" fmla="*/ 26 h 126"/>
                  <a:gd name="T4" fmla="*/ 38 w 104"/>
                  <a:gd name="T5" fmla="*/ 126 h 126"/>
                  <a:gd name="T6" fmla="*/ 66 w 104"/>
                  <a:gd name="T7" fmla="*/ 126 h 126"/>
                  <a:gd name="T8" fmla="*/ 66 w 104"/>
                  <a:gd name="T9" fmla="*/ 26 h 126"/>
                  <a:gd name="T10" fmla="*/ 104 w 104"/>
                  <a:gd name="T11" fmla="*/ 26 h 126"/>
                  <a:gd name="T12" fmla="*/ 104 w 104"/>
                  <a:gd name="T13" fmla="*/ 0 h 126"/>
                  <a:gd name="T14" fmla="*/ 0 w 104"/>
                  <a:gd name="T15" fmla="*/ 0 h 126"/>
                  <a:gd name="T16" fmla="*/ 0 w 104"/>
                  <a:gd name="T17" fmla="*/ 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126">
                    <a:moveTo>
                      <a:pt x="0" y="26"/>
                    </a:moveTo>
                    <a:lnTo>
                      <a:pt x="38" y="26"/>
                    </a:lnTo>
                    <a:lnTo>
                      <a:pt x="38" y="126"/>
                    </a:lnTo>
                    <a:lnTo>
                      <a:pt x="66" y="126"/>
                    </a:lnTo>
                    <a:lnTo>
                      <a:pt x="66" y="26"/>
                    </a:lnTo>
                    <a:lnTo>
                      <a:pt x="104" y="26"/>
                    </a:lnTo>
                    <a:lnTo>
                      <a:pt x="104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FD9BC10C-2E9D-43A9-9B8D-4BB66F9A0A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63" y="978"/>
                <a:ext cx="90" cy="126"/>
              </a:xfrm>
              <a:custGeom>
                <a:avLst/>
                <a:gdLst>
                  <a:gd name="T0" fmla="*/ 28 w 90"/>
                  <a:gd name="T1" fmla="*/ 0 h 126"/>
                  <a:gd name="T2" fmla="*/ 0 w 90"/>
                  <a:gd name="T3" fmla="*/ 0 h 126"/>
                  <a:gd name="T4" fmla="*/ 0 w 90"/>
                  <a:gd name="T5" fmla="*/ 126 h 126"/>
                  <a:gd name="T6" fmla="*/ 90 w 90"/>
                  <a:gd name="T7" fmla="*/ 126 h 126"/>
                  <a:gd name="T8" fmla="*/ 90 w 90"/>
                  <a:gd name="T9" fmla="*/ 99 h 126"/>
                  <a:gd name="T10" fmla="*/ 28 w 90"/>
                  <a:gd name="T11" fmla="*/ 99 h 126"/>
                  <a:gd name="T12" fmla="*/ 28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8" y="0"/>
                    </a:moveTo>
                    <a:lnTo>
                      <a:pt x="0" y="0"/>
                    </a:lnTo>
                    <a:lnTo>
                      <a:pt x="0" y="126"/>
                    </a:lnTo>
                    <a:lnTo>
                      <a:pt x="90" y="126"/>
                    </a:lnTo>
                    <a:lnTo>
                      <a:pt x="90" y="99"/>
                    </a:lnTo>
                    <a:lnTo>
                      <a:pt x="28" y="99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7" name="Rectangle 10">
                <a:extLst>
                  <a:ext uri="{FF2B5EF4-FFF2-40B4-BE49-F238E27FC236}">
                    <a16:creationId xmlns:a16="http://schemas.microsoft.com/office/drawing/2014/main" id="{DE423407-8CF9-4116-946D-90C35F8ED2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59" y="978"/>
                <a:ext cx="26" cy="1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B065422E-A922-4FD2-9654-3DD2893DF5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924" y="978"/>
                <a:ext cx="105" cy="126"/>
              </a:xfrm>
              <a:custGeom>
                <a:avLst/>
                <a:gdLst>
                  <a:gd name="T0" fmla="*/ 0 w 105"/>
                  <a:gd name="T1" fmla="*/ 26 h 126"/>
                  <a:gd name="T2" fmla="*/ 38 w 105"/>
                  <a:gd name="T3" fmla="*/ 26 h 126"/>
                  <a:gd name="T4" fmla="*/ 38 w 105"/>
                  <a:gd name="T5" fmla="*/ 126 h 126"/>
                  <a:gd name="T6" fmla="*/ 67 w 105"/>
                  <a:gd name="T7" fmla="*/ 126 h 126"/>
                  <a:gd name="T8" fmla="*/ 67 w 105"/>
                  <a:gd name="T9" fmla="*/ 26 h 126"/>
                  <a:gd name="T10" fmla="*/ 105 w 105"/>
                  <a:gd name="T11" fmla="*/ 26 h 126"/>
                  <a:gd name="T12" fmla="*/ 105 w 105"/>
                  <a:gd name="T13" fmla="*/ 0 h 126"/>
                  <a:gd name="T14" fmla="*/ 0 w 105"/>
                  <a:gd name="T15" fmla="*/ 0 h 126"/>
                  <a:gd name="T16" fmla="*/ 0 w 105"/>
                  <a:gd name="T17" fmla="*/ 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26">
                    <a:moveTo>
                      <a:pt x="0" y="26"/>
                    </a:moveTo>
                    <a:lnTo>
                      <a:pt x="38" y="26"/>
                    </a:lnTo>
                    <a:lnTo>
                      <a:pt x="38" y="126"/>
                    </a:lnTo>
                    <a:lnTo>
                      <a:pt x="67" y="126"/>
                    </a:lnTo>
                    <a:lnTo>
                      <a:pt x="67" y="26"/>
                    </a:lnTo>
                    <a:lnTo>
                      <a:pt x="105" y="26"/>
                    </a:lnTo>
                    <a:lnTo>
                      <a:pt x="105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9" name="Rectangle 12">
                <a:extLst>
                  <a:ext uri="{FF2B5EF4-FFF2-40B4-BE49-F238E27FC236}">
                    <a16:creationId xmlns:a16="http://schemas.microsoft.com/office/drawing/2014/main" id="{72D676E2-9B57-411C-813B-671BEF447B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048" y="978"/>
                <a:ext cx="26" cy="1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30777BEF-7D2D-4DDB-9657-CD418C34B4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100" y="975"/>
                <a:ext cx="113" cy="131"/>
              </a:xfrm>
              <a:custGeom>
                <a:avLst/>
                <a:gdLst>
                  <a:gd name="T0" fmla="*/ 39 w 48"/>
                  <a:gd name="T1" fmla="*/ 39 h 55"/>
                  <a:gd name="T2" fmla="*/ 27 w 48"/>
                  <a:gd name="T3" fmla="*/ 44 h 55"/>
                  <a:gd name="T4" fmla="*/ 11 w 48"/>
                  <a:gd name="T5" fmla="*/ 28 h 55"/>
                  <a:gd name="T6" fmla="*/ 15 w 48"/>
                  <a:gd name="T7" fmla="*/ 16 h 55"/>
                  <a:gd name="T8" fmla="*/ 27 w 48"/>
                  <a:gd name="T9" fmla="*/ 11 h 55"/>
                  <a:gd name="T10" fmla="*/ 39 w 48"/>
                  <a:gd name="T11" fmla="*/ 16 h 55"/>
                  <a:gd name="T12" fmla="*/ 40 w 48"/>
                  <a:gd name="T13" fmla="*/ 16 h 55"/>
                  <a:gd name="T14" fmla="*/ 47 w 48"/>
                  <a:gd name="T15" fmla="*/ 9 h 55"/>
                  <a:gd name="T16" fmla="*/ 47 w 48"/>
                  <a:gd name="T17" fmla="*/ 8 h 55"/>
                  <a:gd name="T18" fmla="*/ 27 w 48"/>
                  <a:gd name="T19" fmla="*/ 0 h 55"/>
                  <a:gd name="T20" fmla="*/ 7 w 48"/>
                  <a:gd name="T21" fmla="*/ 8 h 55"/>
                  <a:gd name="T22" fmla="*/ 0 w 48"/>
                  <a:gd name="T23" fmla="*/ 28 h 55"/>
                  <a:gd name="T24" fmla="*/ 27 w 48"/>
                  <a:gd name="T25" fmla="*/ 55 h 55"/>
                  <a:gd name="T26" fmla="*/ 47 w 48"/>
                  <a:gd name="T27" fmla="*/ 47 h 55"/>
                  <a:gd name="T28" fmla="*/ 48 w 48"/>
                  <a:gd name="T29" fmla="*/ 46 h 55"/>
                  <a:gd name="T30" fmla="*/ 40 w 48"/>
                  <a:gd name="T31" fmla="*/ 38 h 55"/>
                  <a:gd name="T32" fmla="*/ 39 w 48"/>
                  <a:gd name="T33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55">
                    <a:moveTo>
                      <a:pt x="39" y="39"/>
                    </a:moveTo>
                    <a:cubicBezTo>
                      <a:pt x="36" y="42"/>
                      <a:pt x="32" y="44"/>
                      <a:pt x="27" y="44"/>
                    </a:cubicBezTo>
                    <a:cubicBezTo>
                      <a:pt x="15" y="44"/>
                      <a:pt x="11" y="35"/>
                      <a:pt x="11" y="28"/>
                    </a:cubicBezTo>
                    <a:cubicBezTo>
                      <a:pt x="11" y="23"/>
                      <a:pt x="12" y="19"/>
                      <a:pt x="15" y="16"/>
                    </a:cubicBezTo>
                    <a:cubicBezTo>
                      <a:pt x="18" y="13"/>
                      <a:pt x="22" y="11"/>
                      <a:pt x="27" y="11"/>
                    </a:cubicBezTo>
                    <a:cubicBezTo>
                      <a:pt x="32" y="11"/>
                      <a:pt x="36" y="13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1" y="3"/>
                      <a:pt x="35" y="0"/>
                      <a:pt x="27" y="0"/>
                    </a:cubicBezTo>
                    <a:cubicBezTo>
                      <a:pt x="19" y="0"/>
                      <a:pt x="12" y="3"/>
                      <a:pt x="7" y="8"/>
                    </a:cubicBezTo>
                    <a:cubicBezTo>
                      <a:pt x="2" y="13"/>
                      <a:pt x="0" y="20"/>
                      <a:pt x="0" y="28"/>
                    </a:cubicBezTo>
                    <a:cubicBezTo>
                      <a:pt x="0" y="40"/>
                      <a:pt x="7" y="55"/>
                      <a:pt x="27" y="55"/>
                    </a:cubicBezTo>
                    <a:cubicBezTo>
                      <a:pt x="35" y="55"/>
                      <a:pt x="42" y="52"/>
                      <a:pt x="47" y="47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0" y="38"/>
                      <a:pt x="40" y="38"/>
                      <a:pt x="40" y="38"/>
                    </a:cubicBezTo>
                    <a:lnTo>
                      <a:pt x="39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DB681E83-2E5B-44AE-9BC1-365232D1A98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90" y="975"/>
                <a:ext cx="123" cy="131"/>
              </a:xfrm>
              <a:custGeom>
                <a:avLst/>
                <a:gdLst>
                  <a:gd name="T0" fmla="*/ 40 w 52"/>
                  <a:gd name="T1" fmla="*/ 41 h 55"/>
                  <a:gd name="T2" fmla="*/ 40 w 52"/>
                  <a:gd name="T3" fmla="*/ 41 h 55"/>
                  <a:gd name="T4" fmla="*/ 46 w 52"/>
                  <a:gd name="T5" fmla="*/ 33 h 55"/>
                  <a:gd name="T6" fmla="*/ 39 w 52"/>
                  <a:gd name="T7" fmla="*/ 26 h 55"/>
                  <a:gd name="T8" fmla="*/ 33 w 52"/>
                  <a:gd name="T9" fmla="*/ 34 h 55"/>
                  <a:gd name="T10" fmla="*/ 33 w 52"/>
                  <a:gd name="T11" fmla="*/ 35 h 55"/>
                  <a:gd name="T12" fmla="*/ 33 w 52"/>
                  <a:gd name="T13" fmla="*/ 34 h 55"/>
                  <a:gd name="T14" fmla="*/ 26 w 52"/>
                  <a:gd name="T15" fmla="*/ 28 h 55"/>
                  <a:gd name="T16" fmla="*/ 26 w 52"/>
                  <a:gd name="T17" fmla="*/ 27 h 55"/>
                  <a:gd name="T18" fmla="*/ 27 w 52"/>
                  <a:gd name="T19" fmla="*/ 27 h 55"/>
                  <a:gd name="T20" fmla="*/ 37 w 52"/>
                  <a:gd name="T21" fmla="*/ 13 h 55"/>
                  <a:gd name="T22" fmla="*/ 37 w 52"/>
                  <a:gd name="T23" fmla="*/ 13 h 55"/>
                  <a:gd name="T24" fmla="*/ 22 w 52"/>
                  <a:gd name="T25" fmla="*/ 0 h 55"/>
                  <a:gd name="T26" fmla="*/ 6 w 52"/>
                  <a:gd name="T27" fmla="*/ 14 h 55"/>
                  <a:gd name="T28" fmla="*/ 6 w 52"/>
                  <a:gd name="T29" fmla="*/ 14 h 55"/>
                  <a:gd name="T30" fmla="*/ 10 w 52"/>
                  <a:gd name="T31" fmla="*/ 24 h 55"/>
                  <a:gd name="T32" fmla="*/ 10 w 52"/>
                  <a:gd name="T33" fmla="*/ 25 h 55"/>
                  <a:gd name="T34" fmla="*/ 10 w 52"/>
                  <a:gd name="T35" fmla="*/ 25 h 55"/>
                  <a:gd name="T36" fmla="*/ 0 w 52"/>
                  <a:gd name="T37" fmla="*/ 39 h 55"/>
                  <a:gd name="T38" fmla="*/ 0 w 52"/>
                  <a:gd name="T39" fmla="*/ 39 h 55"/>
                  <a:gd name="T40" fmla="*/ 17 w 52"/>
                  <a:gd name="T41" fmla="*/ 55 h 55"/>
                  <a:gd name="T42" fmla="*/ 33 w 52"/>
                  <a:gd name="T43" fmla="*/ 49 h 55"/>
                  <a:gd name="T44" fmla="*/ 33 w 52"/>
                  <a:gd name="T45" fmla="*/ 49 h 55"/>
                  <a:gd name="T46" fmla="*/ 33 w 52"/>
                  <a:gd name="T47" fmla="*/ 49 h 55"/>
                  <a:gd name="T48" fmla="*/ 38 w 52"/>
                  <a:gd name="T49" fmla="*/ 54 h 55"/>
                  <a:gd name="T50" fmla="*/ 52 w 52"/>
                  <a:gd name="T51" fmla="*/ 54 h 55"/>
                  <a:gd name="T52" fmla="*/ 40 w 52"/>
                  <a:gd name="T53" fmla="*/ 42 h 55"/>
                  <a:gd name="T54" fmla="*/ 40 w 52"/>
                  <a:gd name="T55" fmla="*/ 41 h 55"/>
                  <a:gd name="T56" fmla="*/ 17 w 52"/>
                  <a:gd name="T57" fmla="*/ 14 h 55"/>
                  <a:gd name="T58" fmla="*/ 22 w 52"/>
                  <a:gd name="T59" fmla="*/ 9 h 55"/>
                  <a:gd name="T60" fmla="*/ 27 w 52"/>
                  <a:gd name="T61" fmla="*/ 14 h 55"/>
                  <a:gd name="T62" fmla="*/ 27 w 52"/>
                  <a:gd name="T63" fmla="*/ 14 h 55"/>
                  <a:gd name="T64" fmla="*/ 20 w 52"/>
                  <a:gd name="T65" fmla="*/ 21 h 55"/>
                  <a:gd name="T66" fmla="*/ 20 w 52"/>
                  <a:gd name="T67" fmla="*/ 21 h 55"/>
                  <a:gd name="T68" fmla="*/ 20 w 52"/>
                  <a:gd name="T69" fmla="*/ 21 h 55"/>
                  <a:gd name="T70" fmla="*/ 17 w 52"/>
                  <a:gd name="T71" fmla="*/ 15 h 55"/>
                  <a:gd name="T72" fmla="*/ 17 w 52"/>
                  <a:gd name="T73" fmla="*/ 14 h 55"/>
                  <a:gd name="T74" fmla="*/ 26 w 52"/>
                  <a:gd name="T75" fmla="*/ 42 h 55"/>
                  <a:gd name="T76" fmla="*/ 19 w 52"/>
                  <a:gd name="T77" fmla="*/ 45 h 55"/>
                  <a:gd name="T78" fmla="*/ 11 w 52"/>
                  <a:gd name="T79" fmla="*/ 39 h 55"/>
                  <a:gd name="T80" fmla="*/ 11 w 52"/>
                  <a:gd name="T81" fmla="*/ 39 h 55"/>
                  <a:gd name="T82" fmla="*/ 16 w 52"/>
                  <a:gd name="T83" fmla="*/ 32 h 55"/>
                  <a:gd name="T84" fmla="*/ 16 w 52"/>
                  <a:gd name="T85" fmla="*/ 32 h 55"/>
                  <a:gd name="T86" fmla="*/ 17 w 52"/>
                  <a:gd name="T87" fmla="*/ 32 h 55"/>
                  <a:gd name="T88" fmla="*/ 26 w 52"/>
                  <a:gd name="T89" fmla="*/ 42 h 55"/>
                  <a:gd name="T90" fmla="*/ 27 w 52"/>
                  <a:gd name="T91" fmla="*/ 42 h 55"/>
                  <a:gd name="T92" fmla="*/ 26 w 52"/>
                  <a:gd name="T93" fmla="*/ 4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2" h="55">
                    <a:moveTo>
                      <a:pt x="40" y="41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38"/>
                      <a:pt x="45" y="35"/>
                      <a:pt x="46" y="33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37" y="29"/>
                      <a:pt x="36" y="31"/>
                      <a:pt x="33" y="34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4" y="24"/>
                      <a:pt x="37" y="20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6"/>
                      <a:pt x="31" y="0"/>
                      <a:pt x="22" y="0"/>
                    </a:cubicBezTo>
                    <a:cubicBezTo>
                      <a:pt x="12" y="0"/>
                      <a:pt x="6" y="7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7" y="21"/>
                      <a:pt x="10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3" y="28"/>
                      <a:pt x="0" y="3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8"/>
                      <a:pt x="7" y="55"/>
                      <a:pt x="17" y="55"/>
                    </a:cubicBezTo>
                    <a:cubicBezTo>
                      <a:pt x="23" y="55"/>
                      <a:pt x="28" y="53"/>
                      <a:pt x="33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40" y="42"/>
                      <a:pt x="40" y="42"/>
                      <a:pt x="40" y="42"/>
                    </a:cubicBezTo>
                    <a:lnTo>
                      <a:pt x="40" y="41"/>
                    </a:lnTo>
                    <a:close/>
                    <a:moveTo>
                      <a:pt x="17" y="14"/>
                    </a:moveTo>
                    <a:cubicBezTo>
                      <a:pt x="17" y="11"/>
                      <a:pt x="19" y="9"/>
                      <a:pt x="22" y="9"/>
                    </a:cubicBezTo>
                    <a:cubicBezTo>
                      <a:pt x="25" y="9"/>
                      <a:pt x="27" y="11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7"/>
                      <a:pt x="25" y="19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18" y="19"/>
                      <a:pt x="17" y="17"/>
                      <a:pt x="17" y="15"/>
                    </a:cubicBezTo>
                    <a:lnTo>
                      <a:pt x="17" y="14"/>
                    </a:lnTo>
                    <a:close/>
                    <a:moveTo>
                      <a:pt x="26" y="42"/>
                    </a:moveTo>
                    <a:cubicBezTo>
                      <a:pt x="24" y="44"/>
                      <a:pt x="21" y="45"/>
                      <a:pt x="19" y="45"/>
                    </a:cubicBezTo>
                    <a:cubicBezTo>
                      <a:pt x="14" y="45"/>
                      <a:pt x="11" y="43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6"/>
                      <a:pt x="13" y="34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lnTo>
                      <a:pt x="26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2" name="Freeform 15">
                <a:extLst>
                  <a:ext uri="{FF2B5EF4-FFF2-40B4-BE49-F238E27FC236}">
                    <a16:creationId xmlns:a16="http://schemas.microsoft.com/office/drawing/2014/main" id="{E52F7CD0-8438-43B1-A90E-2765B6C4B4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23" y="975"/>
                <a:ext cx="109" cy="131"/>
              </a:xfrm>
              <a:custGeom>
                <a:avLst/>
                <a:gdLst>
                  <a:gd name="T0" fmla="*/ 24 w 46"/>
                  <a:gd name="T1" fmla="*/ 21 h 55"/>
                  <a:gd name="T2" fmla="*/ 14 w 46"/>
                  <a:gd name="T3" fmla="*/ 16 h 55"/>
                  <a:gd name="T4" fmla="*/ 23 w 46"/>
                  <a:gd name="T5" fmla="*/ 10 h 55"/>
                  <a:gd name="T6" fmla="*/ 34 w 46"/>
                  <a:gd name="T7" fmla="*/ 15 h 55"/>
                  <a:gd name="T8" fmla="*/ 42 w 46"/>
                  <a:gd name="T9" fmla="*/ 9 h 55"/>
                  <a:gd name="T10" fmla="*/ 23 w 46"/>
                  <a:gd name="T11" fmla="*/ 0 h 55"/>
                  <a:gd name="T12" fmla="*/ 2 w 46"/>
                  <a:gd name="T13" fmla="*/ 15 h 55"/>
                  <a:gd name="T14" fmla="*/ 23 w 46"/>
                  <a:gd name="T15" fmla="*/ 31 h 55"/>
                  <a:gd name="T16" fmla="*/ 34 w 46"/>
                  <a:gd name="T17" fmla="*/ 38 h 55"/>
                  <a:gd name="T18" fmla="*/ 23 w 46"/>
                  <a:gd name="T19" fmla="*/ 44 h 55"/>
                  <a:gd name="T20" fmla="*/ 10 w 46"/>
                  <a:gd name="T21" fmla="*/ 37 h 55"/>
                  <a:gd name="T22" fmla="*/ 10 w 46"/>
                  <a:gd name="T23" fmla="*/ 37 h 55"/>
                  <a:gd name="T24" fmla="*/ 0 w 46"/>
                  <a:gd name="T25" fmla="*/ 42 h 55"/>
                  <a:gd name="T26" fmla="*/ 23 w 46"/>
                  <a:gd name="T27" fmla="*/ 55 h 55"/>
                  <a:gd name="T28" fmla="*/ 46 w 46"/>
                  <a:gd name="T29" fmla="*/ 38 h 55"/>
                  <a:gd name="T30" fmla="*/ 24 w 46"/>
                  <a:gd name="T31" fmla="*/ 2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55">
                    <a:moveTo>
                      <a:pt x="24" y="21"/>
                    </a:moveTo>
                    <a:cubicBezTo>
                      <a:pt x="18" y="20"/>
                      <a:pt x="14" y="19"/>
                      <a:pt x="14" y="16"/>
                    </a:cubicBezTo>
                    <a:cubicBezTo>
                      <a:pt x="14" y="12"/>
                      <a:pt x="17" y="10"/>
                      <a:pt x="23" y="10"/>
                    </a:cubicBezTo>
                    <a:cubicBezTo>
                      <a:pt x="28" y="10"/>
                      <a:pt x="32" y="12"/>
                      <a:pt x="34" y="15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38" y="3"/>
                      <a:pt x="32" y="0"/>
                      <a:pt x="23" y="0"/>
                    </a:cubicBezTo>
                    <a:cubicBezTo>
                      <a:pt x="13" y="0"/>
                      <a:pt x="2" y="5"/>
                      <a:pt x="2" y="15"/>
                    </a:cubicBezTo>
                    <a:cubicBezTo>
                      <a:pt x="2" y="27"/>
                      <a:pt x="13" y="30"/>
                      <a:pt x="23" y="31"/>
                    </a:cubicBezTo>
                    <a:cubicBezTo>
                      <a:pt x="33" y="33"/>
                      <a:pt x="34" y="36"/>
                      <a:pt x="34" y="38"/>
                    </a:cubicBezTo>
                    <a:cubicBezTo>
                      <a:pt x="34" y="44"/>
                      <a:pt x="26" y="44"/>
                      <a:pt x="23" y="44"/>
                    </a:cubicBezTo>
                    <a:cubicBezTo>
                      <a:pt x="17" y="44"/>
                      <a:pt x="12" y="42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4" y="51"/>
                      <a:pt x="12" y="55"/>
                      <a:pt x="23" y="55"/>
                    </a:cubicBezTo>
                    <a:cubicBezTo>
                      <a:pt x="34" y="55"/>
                      <a:pt x="46" y="50"/>
                      <a:pt x="46" y="38"/>
                    </a:cubicBezTo>
                    <a:cubicBezTo>
                      <a:pt x="46" y="26"/>
                      <a:pt x="35" y="22"/>
                      <a:pt x="24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3" name="Freeform 16">
                <a:extLst>
                  <a:ext uri="{FF2B5EF4-FFF2-40B4-BE49-F238E27FC236}">
                    <a16:creationId xmlns:a16="http://schemas.microsoft.com/office/drawing/2014/main" id="{E411B7F0-010B-46F6-8E16-23301E3D72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808" y="975"/>
                <a:ext cx="107" cy="131"/>
              </a:xfrm>
              <a:custGeom>
                <a:avLst/>
                <a:gdLst>
                  <a:gd name="T0" fmla="*/ 23 w 45"/>
                  <a:gd name="T1" fmla="*/ 21 h 55"/>
                  <a:gd name="T2" fmla="*/ 13 w 45"/>
                  <a:gd name="T3" fmla="*/ 16 h 55"/>
                  <a:gd name="T4" fmla="*/ 22 w 45"/>
                  <a:gd name="T5" fmla="*/ 10 h 55"/>
                  <a:gd name="T6" fmla="*/ 33 w 45"/>
                  <a:gd name="T7" fmla="*/ 15 h 55"/>
                  <a:gd name="T8" fmla="*/ 42 w 45"/>
                  <a:gd name="T9" fmla="*/ 9 h 55"/>
                  <a:gd name="T10" fmla="*/ 22 w 45"/>
                  <a:gd name="T11" fmla="*/ 0 h 55"/>
                  <a:gd name="T12" fmla="*/ 2 w 45"/>
                  <a:gd name="T13" fmla="*/ 15 h 55"/>
                  <a:gd name="T14" fmla="*/ 22 w 45"/>
                  <a:gd name="T15" fmla="*/ 31 h 55"/>
                  <a:gd name="T16" fmla="*/ 33 w 45"/>
                  <a:gd name="T17" fmla="*/ 38 h 55"/>
                  <a:gd name="T18" fmla="*/ 22 w 45"/>
                  <a:gd name="T19" fmla="*/ 44 h 55"/>
                  <a:gd name="T20" fmla="*/ 9 w 45"/>
                  <a:gd name="T21" fmla="*/ 37 h 55"/>
                  <a:gd name="T22" fmla="*/ 9 w 45"/>
                  <a:gd name="T23" fmla="*/ 37 h 55"/>
                  <a:gd name="T24" fmla="*/ 0 w 45"/>
                  <a:gd name="T25" fmla="*/ 42 h 55"/>
                  <a:gd name="T26" fmla="*/ 22 w 45"/>
                  <a:gd name="T27" fmla="*/ 55 h 55"/>
                  <a:gd name="T28" fmla="*/ 45 w 45"/>
                  <a:gd name="T29" fmla="*/ 38 h 55"/>
                  <a:gd name="T30" fmla="*/ 23 w 45"/>
                  <a:gd name="T31" fmla="*/ 2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55">
                    <a:moveTo>
                      <a:pt x="23" y="21"/>
                    </a:moveTo>
                    <a:cubicBezTo>
                      <a:pt x="17" y="20"/>
                      <a:pt x="13" y="19"/>
                      <a:pt x="13" y="16"/>
                    </a:cubicBezTo>
                    <a:cubicBezTo>
                      <a:pt x="13" y="12"/>
                      <a:pt x="16" y="10"/>
                      <a:pt x="22" y="10"/>
                    </a:cubicBezTo>
                    <a:cubicBezTo>
                      <a:pt x="27" y="10"/>
                      <a:pt x="31" y="12"/>
                      <a:pt x="33" y="15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37" y="3"/>
                      <a:pt x="31" y="0"/>
                      <a:pt x="22" y="0"/>
                    </a:cubicBezTo>
                    <a:cubicBezTo>
                      <a:pt x="12" y="0"/>
                      <a:pt x="2" y="5"/>
                      <a:pt x="2" y="15"/>
                    </a:cubicBezTo>
                    <a:cubicBezTo>
                      <a:pt x="2" y="27"/>
                      <a:pt x="12" y="30"/>
                      <a:pt x="22" y="31"/>
                    </a:cubicBezTo>
                    <a:cubicBezTo>
                      <a:pt x="32" y="33"/>
                      <a:pt x="33" y="36"/>
                      <a:pt x="33" y="38"/>
                    </a:cubicBezTo>
                    <a:cubicBezTo>
                      <a:pt x="33" y="44"/>
                      <a:pt x="25" y="44"/>
                      <a:pt x="22" y="44"/>
                    </a:cubicBezTo>
                    <a:cubicBezTo>
                      <a:pt x="16" y="44"/>
                      <a:pt x="11" y="42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3" y="51"/>
                      <a:pt x="11" y="55"/>
                      <a:pt x="22" y="55"/>
                    </a:cubicBezTo>
                    <a:cubicBezTo>
                      <a:pt x="33" y="55"/>
                      <a:pt x="45" y="50"/>
                      <a:pt x="45" y="38"/>
                    </a:cubicBezTo>
                    <a:cubicBezTo>
                      <a:pt x="45" y="26"/>
                      <a:pt x="34" y="22"/>
                      <a:pt x="2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4" name="Freeform 17">
                <a:extLst>
                  <a:ext uri="{FF2B5EF4-FFF2-40B4-BE49-F238E27FC236}">
                    <a16:creationId xmlns:a16="http://schemas.microsoft.com/office/drawing/2014/main" id="{60E65148-00A0-411D-AE51-E31A7A8409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0" y="975"/>
                <a:ext cx="106" cy="131"/>
              </a:xfrm>
              <a:custGeom>
                <a:avLst/>
                <a:gdLst>
                  <a:gd name="T0" fmla="*/ 23 w 45"/>
                  <a:gd name="T1" fmla="*/ 21 h 55"/>
                  <a:gd name="T2" fmla="*/ 13 w 45"/>
                  <a:gd name="T3" fmla="*/ 16 h 55"/>
                  <a:gd name="T4" fmla="*/ 23 w 45"/>
                  <a:gd name="T5" fmla="*/ 10 h 55"/>
                  <a:gd name="T6" fmla="*/ 33 w 45"/>
                  <a:gd name="T7" fmla="*/ 15 h 55"/>
                  <a:gd name="T8" fmla="*/ 42 w 45"/>
                  <a:gd name="T9" fmla="*/ 9 h 55"/>
                  <a:gd name="T10" fmla="*/ 22 w 45"/>
                  <a:gd name="T11" fmla="*/ 0 h 55"/>
                  <a:gd name="T12" fmla="*/ 2 w 45"/>
                  <a:gd name="T13" fmla="*/ 15 h 55"/>
                  <a:gd name="T14" fmla="*/ 22 w 45"/>
                  <a:gd name="T15" fmla="*/ 31 h 55"/>
                  <a:gd name="T16" fmla="*/ 33 w 45"/>
                  <a:gd name="T17" fmla="*/ 38 h 55"/>
                  <a:gd name="T18" fmla="*/ 23 w 45"/>
                  <a:gd name="T19" fmla="*/ 44 h 55"/>
                  <a:gd name="T20" fmla="*/ 9 w 45"/>
                  <a:gd name="T21" fmla="*/ 37 h 55"/>
                  <a:gd name="T22" fmla="*/ 9 w 45"/>
                  <a:gd name="T23" fmla="*/ 37 h 55"/>
                  <a:gd name="T24" fmla="*/ 0 w 45"/>
                  <a:gd name="T25" fmla="*/ 42 h 55"/>
                  <a:gd name="T26" fmla="*/ 22 w 45"/>
                  <a:gd name="T27" fmla="*/ 55 h 55"/>
                  <a:gd name="T28" fmla="*/ 45 w 45"/>
                  <a:gd name="T29" fmla="*/ 38 h 55"/>
                  <a:gd name="T30" fmla="*/ 23 w 45"/>
                  <a:gd name="T31" fmla="*/ 2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55">
                    <a:moveTo>
                      <a:pt x="23" y="21"/>
                    </a:moveTo>
                    <a:cubicBezTo>
                      <a:pt x="17" y="20"/>
                      <a:pt x="13" y="19"/>
                      <a:pt x="13" y="16"/>
                    </a:cubicBezTo>
                    <a:cubicBezTo>
                      <a:pt x="13" y="12"/>
                      <a:pt x="17" y="10"/>
                      <a:pt x="23" y="10"/>
                    </a:cubicBezTo>
                    <a:cubicBezTo>
                      <a:pt x="27" y="10"/>
                      <a:pt x="32" y="12"/>
                      <a:pt x="33" y="15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37" y="3"/>
                      <a:pt x="32" y="0"/>
                      <a:pt x="22" y="0"/>
                    </a:cubicBezTo>
                    <a:cubicBezTo>
                      <a:pt x="12" y="0"/>
                      <a:pt x="2" y="5"/>
                      <a:pt x="2" y="15"/>
                    </a:cubicBezTo>
                    <a:cubicBezTo>
                      <a:pt x="2" y="27"/>
                      <a:pt x="12" y="30"/>
                      <a:pt x="22" y="31"/>
                    </a:cubicBezTo>
                    <a:cubicBezTo>
                      <a:pt x="32" y="33"/>
                      <a:pt x="33" y="36"/>
                      <a:pt x="33" y="38"/>
                    </a:cubicBezTo>
                    <a:cubicBezTo>
                      <a:pt x="33" y="44"/>
                      <a:pt x="25" y="44"/>
                      <a:pt x="23" y="44"/>
                    </a:cubicBezTo>
                    <a:cubicBezTo>
                      <a:pt x="16" y="44"/>
                      <a:pt x="11" y="42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3" y="51"/>
                      <a:pt x="11" y="55"/>
                      <a:pt x="22" y="55"/>
                    </a:cubicBezTo>
                    <a:cubicBezTo>
                      <a:pt x="33" y="55"/>
                      <a:pt x="45" y="50"/>
                      <a:pt x="45" y="38"/>
                    </a:cubicBezTo>
                    <a:cubicBezTo>
                      <a:pt x="45" y="26"/>
                      <a:pt x="34" y="22"/>
                      <a:pt x="2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5" name="Freeform 18">
                <a:extLst>
                  <a:ext uri="{FF2B5EF4-FFF2-40B4-BE49-F238E27FC236}">
                    <a16:creationId xmlns:a16="http://schemas.microsoft.com/office/drawing/2014/main" id="{BCFAAAF1-D195-4A29-AEFB-6B5315A3F0C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13" y="978"/>
                <a:ext cx="106" cy="126"/>
              </a:xfrm>
              <a:custGeom>
                <a:avLst/>
                <a:gdLst>
                  <a:gd name="T0" fmla="*/ 45 w 45"/>
                  <a:gd name="T1" fmla="*/ 18 h 53"/>
                  <a:gd name="T2" fmla="*/ 25 w 45"/>
                  <a:gd name="T3" fmla="*/ 0 h 53"/>
                  <a:gd name="T4" fmla="*/ 0 w 45"/>
                  <a:gd name="T5" fmla="*/ 0 h 53"/>
                  <a:gd name="T6" fmla="*/ 0 w 45"/>
                  <a:gd name="T7" fmla="*/ 53 h 53"/>
                  <a:gd name="T8" fmla="*/ 12 w 45"/>
                  <a:gd name="T9" fmla="*/ 53 h 53"/>
                  <a:gd name="T10" fmla="*/ 12 w 45"/>
                  <a:gd name="T11" fmla="*/ 36 h 53"/>
                  <a:gd name="T12" fmla="*/ 20 w 45"/>
                  <a:gd name="T13" fmla="*/ 36 h 53"/>
                  <a:gd name="T14" fmla="*/ 31 w 45"/>
                  <a:gd name="T15" fmla="*/ 53 h 53"/>
                  <a:gd name="T16" fmla="*/ 45 w 45"/>
                  <a:gd name="T17" fmla="*/ 53 h 53"/>
                  <a:gd name="T18" fmla="*/ 32 w 45"/>
                  <a:gd name="T19" fmla="*/ 34 h 53"/>
                  <a:gd name="T20" fmla="*/ 45 w 45"/>
                  <a:gd name="T21" fmla="*/ 18 h 53"/>
                  <a:gd name="T22" fmla="*/ 25 w 45"/>
                  <a:gd name="T23" fmla="*/ 25 h 53"/>
                  <a:gd name="T24" fmla="*/ 12 w 45"/>
                  <a:gd name="T25" fmla="*/ 25 h 53"/>
                  <a:gd name="T26" fmla="*/ 12 w 45"/>
                  <a:gd name="T27" fmla="*/ 11 h 53"/>
                  <a:gd name="T28" fmla="*/ 25 w 45"/>
                  <a:gd name="T29" fmla="*/ 11 h 53"/>
                  <a:gd name="T30" fmla="*/ 33 w 45"/>
                  <a:gd name="T31" fmla="*/ 18 h 53"/>
                  <a:gd name="T32" fmla="*/ 25 w 45"/>
                  <a:gd name="T33" fmla="*/ 2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53">
                    <a:moveTo>
                      <a:pt x="45" y="18"/>
                    </a:moveTo>
                    <a:cubicBezTo>
                      <a:pt x="45" y="8"/>
                      <a:pt x="38" y="0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0" y="32"/>
                      <a:pt x="45" y="26"/>
                      <a:pt x="45" y="18"/>
                    </a:cubicBezTo>
                    <a:moveTo>
                      <a:pt x="25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31" y="11"/>
                      <a:pt x="33" y="15"/>
                      <a:pt x="33" y="18"/>
                    </a:cubicBezTo>
                    <a:cubicBezTo>
                      <a:pt x="33" y="21"/>
                      <a:pt x="31" y="25"/>
                      <a:pt x="25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6" name="Freeform 19">
                <a:extLst>
                  <a:ext uri="{FF2B5EF4-FFF2-40B4-BE49-F238E27FC236}">
                    <a16:creationId xmlns:a16="http://schemas.microsoft.com/office/drawing/2014/main" id="{6AFDB5D5-C97E-4FC3-B47C-364B7BDFBC7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9" y="978"/>
                <a:ext cx="107" cy="126"/>
              </a:xfrm>
              <a:custGeom>
                <a:avLst/>
                <a:gdLst>
                  <a:gd name="T0" fmla="*/ 44 w 45"/>
                  <a:gd name="T1" fmla="*/ 18 h 53"/>
                  <a:gd name="T2" fmla="*/ 24 w 45"/>
                  <a:gd name="T3" fmla="*/ 0 h 53"/>
                  <a:gd name="T4" fmla="*/ 0 w 45"/>
                  <a:gd name="T5" fmla="*/ 0 h 53"/>
                  <a:gd name="T6" fmla="*/ 0 w 45"/>
                  <a:gd name="T7" fmla="*/ 53 h 53"/>
                  <a:gd name="T8" fmla="*/ 11 w 45"/>
                  <a:gd name="T9" fmla="*/ 53 h 53"/>
                  <a:gd name="T10" fmla="*/ 11 w 45"/>
                  <a:gd name="T11" fmla="*/ 36 h 53"/>
                  <a:gd name="T12" fmla="*/ 19 w 45"/>
                  <a:gd name="T13" fmla="*/ 36 h 53"/>
                  <a:gd name="T14" fmla="*/ 30 w 45"/>
                  <a:gd name="T15" fmla="*/ 53 h 53"/>
                  <a:gd name="T16" fmla="*/ 45 w 45"/>
                  <a:gd name="T17" fmla="*/ 53 h 53"/>
                  <a:gd name="T18" fmla="*/ 32 w 45"/>
                  <a:gd name="T19" fmla="*/ 34 h 53"/>
                  <a:gd name="T20" fmla="*/ 44 w 45"/>
                  <a:gd name="T21" fmla="*/ 18 h 53"/>
                  <a:gd name="T22" fmla="*/ 25 w 45"/>
                  <a:gd name="T23" fmla="*/ 25 h 53"/>
                  <a:gd name="T24" fmla="*/ 11 w 45"/>
                  <a:gd name="T25" fmla="*/ 25 h 53"/>
                  <a:gd name="T26" fmla="*/ 11 w 45"/>
                  <a:gd name="T27" fmla="*/ 11 h 53"/>
                  <a:gd name="T28" fmla="*/ 25 w 45"/>
                  <a:gd name="T29" fmla="*/ 11 h 53"/>
                  <a:gd name="T30" fmla="*/ 33 w 45"/>
                  <a:gd name="T31" fmla="*/ 18 h 53"/>
                  <a:gd name="T32" fmla="*/ 25 w 45"/>
                  <a:gd name="T33" fmla="*/ 2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53">
                    <a:moveTo>
                      <a:pt x="44" y="18"/>
                    </a:moveTo>
                    <a:cubicBezTo>
                      <a:pt x="44" y="8"/>
                      <a:pt x="38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0" y="32"/>
                      <a:pt x="44" y="26"/>
                      <a:pt x="44" y="18"/>
                    </a:cubicBezTo>
                    <a:moveTo>
                      <a:pt x="25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30" y="11"/>
                      <a:pt x="33" y="15"/>
                      <a:pt x="33" y="18"/>
                    </a:cubicBezTo>
                    <a:cubicBezTo>
                      <a:pt x="33" y="21"/>
                      <a:pt x="30" y="25"/>
                      <a:pt x="25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7" name="Freeform 20">
                <a:extLst>
                  <a:ext uri="{FF2B5EF4-FFF2-40B4-BE49-F238E27FC236}">
                    <a16:creationId xmlns:a16="http://schemas.microsoft.com/office/drawing/2014/main" id="{758FD27D-FC7C-4726-9284-CC1974BD812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48" y="978"/>
                <a:ext cx="99" cy="126"/>
              </a:xfrm>
              <a:custGeom>
                <a:avLst/>
                <a:gdLst>
                  <a:gd name="T0" fmla="*/ 22 w 42"/>
                  <a:gd name="T1" fmla="*/ 0 h 53"/>
                  <a:gd name="T2" fmla="*/ 0 w 42"/>
                  <a:gd name="T3" fmla="*/ 0 h 53"/>
                  <a:gd name="T4" fmla="*/ 0 w 42"/>
                  <a:gd name="T5" fmla="*/ 53 h 53"/>
                  <a:gd name="T6" fmla="*/ 11 w 42"/>
                  <a:gd name="T7" fmla="*/ 53 h 53"/>
                  <a:gd name="T8" fmla="*/ 11 w 42"/>
                  <a:gd name="T9" fmla="*/ 38 h 53"/>
                  <a:gd name="T10" fmla="*/ 23 w 42"/>
                  <a:gd name="T11" fmla="*/ 38 h 53"/>
                  <a:gd name="T12" fmla="*/ 37 w 42"/>
                  <a:gd name="T13" fmla="*/ 32 h 53"/>
                  <a:gd name="T14" fmla="*/ 42 w 42"/>
                  <a:gd name="T15" fmla="*/ 19 h 53"/>
                  <a:gd name="T16" fmla="*/ 22 w 42"/>
                  <a:gd name="T17" fmla="*/ 0 h 53"/>
                  <a:gd name="T18" fmla="*/ 23 w 42"/>
                  <a:gd name="T19" fmla="*/ 27 h 53"/>
                  <a:gd name="T20" fmla="*/ 11 w 42"/>
                  <a:gd name="T21" fmla="*/ 27 h 53"/>
                  <a:gd name="T22" fmla="*/ 11 w 42"/>
                  <a:gd name="T23" fmla="*/ 11 h 53"/>
                  <a:gd name="T24" fmla="*/ 11 w 42"/>
                  <a:gd name="T25" fmla="*/ 11 h 53"/>
                  <a:gd name="T26" fmla="*/ 23 w 42"/>
                  <a:gd name="T27" fmla="*/ 11 h 53"/>
                  <a:gd name="T28" fmla="*/ 31 w 42"/>
                  <a:gd name="T29" fmla="*/ 19 h 53"/>
                  <a:gd name="T30" fmla="*/ 23 w 42"/>
                  <a:gd name="T31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53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9" y="38"/>
                      <a:pt x="34" y="36"/>
                      <a:pt x="37" y="32"/>
                    </a:cubicBezTo>
                    <a:cubicBezTo>
                      <a:pt x="41" y="28"/>
                      <a:pt x="42" y="24"/>
                      <a:pt x="42" y="19"/>
                    </a:cubicBezTo>
                    <a:cubicBezTo>
                      <a:pt x="42" y="10"/>
                      <a:pt x="37" y="0"/>
                      <a:pt x="22" y="0"/>
                    </a:cubicBezTo>
                    <a:moveTo>
                      <a:pt x="23" y="27"/>
                    </a:move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8" y="11"/>
                      <a:pt x="31" y="15"/>
                      <a:pt x="31" y="19"/>
                    </a:cubicBezTo>
                    <a:cubicBezTo>
                      <a:pt x="31" y="23"/>
                      <a:pt x="28" y="27"/>
                      <a:pt x="23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8" name="Freeform 21">
                <a:extLst>
                  <a:ext uri="{FF2B5EF4-FFF2-40B4-BE49-F238E27FC236}">
                    <a16:creationId xmlns:a16="http://schemas.microsoft.com/office/drawing/2014/main" id="{14E6D1DD-B738-4D96-BE93-228D538D2E6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38" y="978"/>
                <a:ext cx="135" cy="126"/>
              </a:xfrm>
              <a:custGeom>
                <a:avLst/>
                <a:gdLst>
                  <a:gd name="T0" fmla="*/ 54 w 135"/>
                  <a:gd name="T1" fmla="*/ 0 h 126"/>
                  <a:gd name="T2" fmla="*/ 0 w 135"/>
                  <a:gd name="T3" fmla="*/ 126 h 126"/>
                  <a:gd name="T4" fmla="*/ 28 w 135"/>
                  <a:gd name="T5" fmla="*/ 126 h 126"/>
                  <a:gd name="T6" fmla="*/ 38 w 135"/>
                  <a:gd name="T7" fmla="*/ 102 h 126"/>
                  <a:gd name="T8" fmla="*/ 97 w 135"/>
                  <a:gd name="T9" fmla="*/ 102 h 126"/>
                  <a:gd name="T10" fmla="*/ 106 w 135"/>
                  <a:gd name="T11" fmla="*/ 126 h 126"/>
                  <a:gd name="T12" fmla="*/ 135 w 135"/>
                  <a:gd name="T13" fmla="*/ 126 h 126"/>
                  <a:gd name="T14" fmla="*/ 80 w 135"/>
                  <a:gd name="T15" fmla="*/ 0 h 126"/>
                  <a:gd name="T16" fmla="*/ 54 w 135"/>
                  <a:gd name="T17" fmla="*/ 0 h 126"/>
                  <a:gd name="T18" fmla="*/ 50 w 135"/>
                  <a:gd name="T19" fmla="*/ 76 h 126"/>
                  <a:gd name="T20" fmla="*/ 69 w 135"/>
                  <a:gd name="T21" fmla="*/ 33 h 126"/>
                  <a:gd name="T22" fmla="*/ 85 w 135"/>
                  <a:gd name="T23" fmla="*/ 76 h 126"/>
                  <a:gd name="T24" fmla="*/ 50 w 135"/>
                  <a:gd name="T25" fmla="*/ 7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26">
                    <a:moveTo>
                      <a:pt x="54" y="0"/>
                    </a:moveTo>
                    <a:lnTo>
                      <a:pt x="0" y="126"/>
                    </a:lnTo>
                    <a:lnTo>
                      <a:pt x="28" y="126"/>
                    </a:lnTo>
                    <a:lnTo>
                      <a:pt x="38" y="102"/>
                    </a:lnTo>
                    <a:lnTo>
                      <a:pt x="97" y="102"/>
                    </a:lnTo>
                    <a:lnTo>
                      <a:pt x="106" y="126"/>
                    </a:lnTo>
                    <a:lnTo>
                      <a:pt x="135" y="126"/>
                    </a:lnTo>
                    <a:lnTo>
                      <a:pt x="80" y="0"/>
                    </a:lnTo>
                    <a:lnTo>
                      <a:pt x="54" y="0"/>
                    </a:lnTo>
                    <a:close/>
                    <a:moveTo>
                      <a:pt x="50" y="76"/>
                    </a:moveTo>
                    <a:lnTo>
                      <a:pt x="69" y="33"/>
                    </a:lnTo>
                    <a:lnTo>
                      <a:pt x="85" y="76"/>
                    </a:lnTo>
                    <a:lnTo>
                      <a:pt x="50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9" name="Freeform 22">
                <a:extLst>
                  <a:ext uri="{FF2B5EF4-FFF2-40B4-BE49-F238E27FC236}">
                    <a16:creationId xmlns:a16="http://schemas.microsoft.com/office/drawing/2014/main" id="{5B7D2EDA-215B-4FD1-ABB2-238E318DEE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89" y="978"/>
                <a:ext cx="109" cy="126"/>
              </a:xfrm>
              <a:custGeom>
                <a:avLst/>
                <a:gdLst>
                  <a:gd name="T0" fmla="*/ 83 w 109"/>
                  <a:gd name="T1" fmla="*/ 71 h 126"/>
                  <a:gd name="T2" fmla="*/ 22 w 109"/>
                  <a:gd name="T3" fmla="*/ 0 h 126"/>
                  <a:gd name="T4" fmla="*/ 0 w 109"/>
                  <a:gd name="T5" fmla="*/ 0 h 126"/>
                  <a:gd name="T6" fmla="*/ 0 w 109"/>
                  <a:gd name="T7" fmla="*/ 126 h 126"/>
                  <a:gd name="T8" fmla="*/ 29 w 109"/>
                  <a:gd name="T9" fmla="*/ 126 h 126"/>
                  <a:gd name="T10" fmla="*/ 29 w 109"/>
                  <a:gd name="T11" fmla="*/ 47 h 126"/>
                  <a:gd name="T12" fmla="*/ 90 w 109"/>
                  <a:gd name="T13" fmla="*/ 126 h 126"/>
                  <a:gd name="T14" fmla="*/ 109 w 109"/>
                  <a:gd name="T15" fmla="*/ 126 h 126"/>
                  <a:gd name="T16" fmla="*/ 109 w 109"/>
                  <a:gd name="T17" fmla="*/ 126 h 126"/>
                  <a:gd name="T18" fmla="*/ 109 w 109"/>
                  <a:gd name="T19" fmla="*/ 0 h 126"/>
                  <a:gd name="T20" fmla="*/ 83 w 109"/>
                  <a:gd name="T21" fmla="*/ 0 h 126"/>
                  <a:gd name="T22" fmla="*/ 83 w 109"/>
                  <a:gd name="T23" fmla="*/ 7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" h="126">
                    <a:moveTo>
                      <a:pt x="83" y="71"/>
                    </a:moveTo>
                    <a:lnTo>
                      <a:pt x="22" y="0"/>
                    </a:lnTo>
                    <a:lnTo>
                      <a:pt x="0" y="0"/>
                    </a:lnTo>
                    <a:lnTo>
                      <a:pt x="0" y="126"/>
                    </a:lnTo>
                    <a:lnTo>
                      <a:pt x="29" y="126"/>
                    </a:lnTo>
                    <a:lnTo>
                      <a:pt x="29" y="47"/>
                    </a:lnTo>
                    <a:lnTo>
                      <a:pt x="90" y="126"/>
                    </a:lnTo>
                    <a:lnTo>
                      <a:pt x="109" y="126"/>
                    </a:lnTo>
                    <a:lnTo>
                      <a:pt x="109" y="126"/>
                    </a:lnTo>
                    <a:lnTo>
                      <a:pt x="109" y="0"/>
                    </a:lnTo>
                    <a:lnTo>
                      <a:pt x="83" y="0"/>
                    </a:lnTo>
                    <a:lnTo>
                      <a:pt x="83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90" name="Freeform 23">
                <a:extLst>
                  <a:ext uri="{FF2B5EF4-FFF2-40B4-BE49-F238E27FC236}">
                    <a16:creationId xmlns:a16="http://schemas.microsoft.com/office/drawing/2014/main" id="{29F0ACE6-4CD4-42B3-8229-CBD2035CAE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85" y="-1"/>
                <a:ext cx="900" cy="903"/>
              </a:xfrm>
              <a:custGeom>
                <a:avLst/>
                <a:gdLst>
                  <a:gd name="T0" fmla="*/ 254 w 380"/>
                  <a:gd name="T1" fmla="*/ 125 h 380"/>
                  <a:gd name="T2" fmla="*/ 0 w 380"/>
                  <a:gd name="T3" fmla="*/ 0 h 380"/>
                  <a:gd name="T4" fmla="*/ 238 w 380"/>
                  <a:gd name="T5" fmla="*/ 142 h 380"/>
                  <a:gd name="T6" fmla="*/ 380 w 380"/>
                  <a:gd name="T7" fmla="*/ 380 h 380"/>
                  <a:gd name="T8" fmla="*/ 254 w 380"/>
                  <a:gd name="T9" fmla="*/ 12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80">
                    <a:moveTo>
                      <a:pt x="254" y="125"/>
                    </a:moveTo>
                    <a:cubicBezTo>
                      <a:pt x="179" y="50"/>
                      <a:pt x="86" y="7"/>
                      <a:pt x="0" y="0"/>
                    </a:cubicBezTo>
                    <a:cubicBezTo>
                      <a:pt x="80" y="20"/>
                      <a:pt x="165" y="69"/>
                      <a:pt x="238" y="142"/>
                    </a:cubicBezTo>
                    <a:cubicBezTo>
                      <a:pt x="311" y="215"/>
                      <a:pt x="359" y="299"/>
                      <a:pt x="380" y="380"/>
                    </a:cubicBezTo>
                    <a:cubicBezTo>
                      <a:pt x="373" y="293"/>
                      <a:pt x="330" y="200"/>
                      <a:pt x="254" y="1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91" name="Freeform 24">
                <a:extLst>
                  <a:ext uri="{FF2B5EF4-FFF2-40B4-BE49-F238E27FC236}">
                    <a16:creationId xmlns:a16="http://schemas.microsoft.com/office/drawing/2014/main" id="{A57C9EBB-CEDB-417B-A6A6-826248CAF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462" y="75"/>
                <a:ext cx="142" cy="142"/>
              </a:xfrm>
              <a:custGeom>
                <a:avLst/>
                <a:gdLst>
                  <a:gd name="T0" fmla="*/ 83 w 142"/>
                  <a:gd name="T1" fmla="*/ 0 h 142"/>
                  <a:gd name="T2" fmla="*/ 0 w 142"/>
                  <a:gd name="T3" fmla="*/ 142 h 142"/>
                  <a:gd name="T4" fmla="*/ 142 w 142"/>
                  <a:gd name="T5" fmla="*/ 59 h 142"/>
                  <a:gd name="T6" fmla="*/ 83 w 142"/>
                  <a:gd name="T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42">
                    <a:moveTo>
                      <a:pt x="83" y="0"/>
                    </a:moveTo>
                    <a:lnTo>
                      <a:pt x="0" y="142"/>
                    </a:lnTo>
                    <a:lnTo>
                      <a:pt x="142" y="59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92" name="Freeform 25">
                <a:extLst>
                  <a:ext uri="{FF2B5EF4-FFF2-40B4-BE49-F238E27FC236}">
                    <a16:creationId xmlns:a16="http://schemas.microsoft.com/office/drawing/2014/main" id="{96C6D97C-76F8-4768-BABF-F136B5B278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609" y="975"/>
                <a:ext cx="121" cy="131"/>
              </a:xfrm>
              <a:custGeom>
                <a:avLst/>
                <a:gdLst>
                  <a:gd name="T0" fmla="*/ 26 w 51"/>
                  <a:gd name="T1" fmla="*/ 33 h 55"/>
                  <a:gd name="T2" fmla="*/ 40 w 51"/>
                  <a:gd name="T3" fmla="*/ 33 h 55"/>
                  <a:gd name="T4" fmla="*/ 40 w 51"/>
                  <a:gd name="T5" fmla="*/ 39 h 55"/>
                  <a:gd name="T6" fmla="*/ 29 w 51"/>
                  <a:gd name="T7" fmla="*/ 44 h 55"/>
                  <a:gd name="T8" fmla="*/ 12 w 51"/>
                  <a:gd name="T9" fmla="*/ 28 h 55"/>
                  <a:gd name="T10" fmla="*/ 29 w 51"/>
                  <a:gd name="T11" fmla="*/ 11 h 55"/>
                  <a:gd name="T12" fmla="*/ 42 w 51"/>
                  <a:gd name="T13" fmla="*/ 16 h 55"/>
                  <a:gd name="T14" fmla="*/ 42 w 51"/>
                  <a:gd name="T15" fmla="*/ 16 h 55"/>
                  <a:gd name="T16" fmla="*/ 49 w 51"/>
                  <a:gd name="T17" fmla="*/ 8 h 55"/>
                  <a:gd name="T18" fmla="*/ 49 w 51"/>
                  <a:gd name="T19" fmla="*/ 8 h 55"/>
                  <a:gd name="T20" fmla="*/ 29 w 51"/>
                  <a:gd name="T21" fmla="*/ 0 h 55"/>
                  <a:gd name="T22" fmla="*/ 0 w 51"/>
                  <a:gd name="T23" fmla="*/ 28 h 55"/>
                  <a:gd name="T24" fmla="*/ 29 w 51"/>
                  <a:gd name="T25" fmla="*/ 55 h 55"/>
                  <a:gd name="T26" fmla="*/ 51 w 51"/>
                  <a:gd name="T27" fmla="*/ 45 h 55"/>
                  <a:gd name="T28" fmla="*/ 51 w 51"/>
                  <a:gd name="T29" fmla="*/ 45 h 55"/>
                  <a:gd name="T30" fmla="*/ 51 w 51"/>
                  <a:gd name="T31" fmla="*/ 22 h 55"/>
                  <a:gd name="T32" fmla="*/ 26 w 51"/>
                  <a:gd name="T33" fmla="*/ 22 h 55"/>
                  <a:gd name="T34" fmla="*/ 26 w 51"/>
                  <a:gd name="T35" fmla="*/ 3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" h="55">
                    <a:moveTo>
                      <a:pt x="26" y="33"/>
                    </a:move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37" y="42"/>
                      <a:pt x="33" y="44"/>
                      <a:pt x="29" y="44"/>
                    </a:cubicBezTo>
                    <a:cubicBezTo>
                      <a:pt x="16" y="44"/>
                      <a:pt x="12" y="34"/>
                      <a:pt x="12" y="28"/>
                    </a:cubicBezTo>
                    <a:cubicBezTo>
                      <a:pt x="12" y="18"/>
                      <a:pt x="19" y="11"/>
                      <a:pt x="29" y="11"/>
                    </a:cubicBezTo>
                    <a:cubicBezTo>
                      <a:pt x="33" y="11"/>
                      <a:pt x="38" y="13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4" y="3"/>
                      <a:pt x="36" y="0"/>
                      <a:pt x="29" y="0"/>
                    </a:cubicBezTo>
                    <a:cubicBezTo>
                      <a:pt x="9" y="0"/>
                      <a:pt x="0" y="14"/>
                      <a:pt x="0" y="28"/>
                    </a:cubicBezTo>
                    <a:cubicBezTo>
                      <a:pt x="0" y="38"/>
                      <a:pt x="8" y="55"/>
                      <a:pt x="29" y="55"/>
                    </a:cubicBezTo>
                    <a:cubicBezTo>
                      <a:pt x="38" y="55"/>
                      <a:pt x="45" y="52"/>
                      <a:pt x="51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26" y="22"/>
                      <a:pt x="26" y="22"/>
                      <a:pt x="26" y="22"/>
                    </a:cubicBezTo>
                    <a:lnTo>
                      <a:pt x="26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93" name="Freeform 26">
                <a:extLst>
                  <a:ext uri="{FF2B5EF4-FFF2-40B4-BE49-F238E27FC236}">
                    <a16:creationId xmlns:a16="http://schemas.microsoft.com/office/drawing/2014/main" id="{A96169C9-E719-40F4-AE15-6F1BA7814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64" y="550"/>
                <a:ext cx="225" cy="344"/>
              </a:xfrm>
              <a:custGeom>
                <a:avLst/>
                <a:gdLst>
                  <a:gd name="T0" fmla="*/ 225 w 225"/>
                  <a:gd name="T1" fmla="*/ 276 h 344"/>
                  <a:gd name="T2" fmla="*/ 75 w 225"/>
                  <a:gd name="T3" fmla="*/ 276 h 344"/>
                  <a:gd name="T4" fmla="*/ 75 w 225"/>
                  <a:gd name="T5" fmla="*/ 0 h 344"/>
                  <a:gd name="T6" fmla="*/ 0 w 225"/>
                  <a:gd name="T7" fmla="*/ 0 h 344"/>
                  <a:gd name="T8" fmla="*/ 0 w 225"/>
                  <a:gd name="T9" fmla="*/ 344 h 344"/>
                  <a:gd name="T10" fmla="*/ 225 w 225"/>
                  <a:gd name="T11" fmla="*/ 344 h 344"/>
                  <a:gd name="T12" fmla="*/ 225 w 225"/>
                  <a:gd name="T13" fmla="*/ 276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5" h="344">
                    <a:moveTo>
                      <a:pt x="225" y="276"/>
                    </a:moveTo>
                    <a:lnTo>
                      <a:pt x="75" y="276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344"/>
                    </a:lnTo>
                    <a:lnTo>
                      <a:pt x="225" y="344"/>
                    </a:lnTo>
                    <a:lnTo>
                      <a:pt x="225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3" name="Freeform 27">
                <a:extLst>
                  <a:ext uri="{FF2B5EF4-FFF2-40B4-BE49-F238E27FC236}">
                    <a16:creationId xmlns:a16="http://schemas.microsoft.com/office/drawing/2014/main" id="{2758C33A-7C87-4A96-8921-A97212BAE3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8" y="550"/>
                <a:ext cx="225" cy="344"/>
              </a:xfrm>
              <a:custGeom>
                <a:avLst/>
                <a:gdLst>
                  <a:gd name="T0" fmla="*/ 225 w 225"/>
                  <a:gd name="T1" fmla="*/ 276 h 344"/>
                  <a:gd name="T2" fmla="*/ 74 w 225"/>
                  <a:gd name="T3" fmla="*/ 276 h 344"/>
                  <a:gd name="T4" fmla="*/ 74 w 225"/>
                  <a:gd name="T5" fmla="*/ 0 h 344"/>
                  <a:gd name="T6" fmla="*/ 0 w 225"/>
                  <a:gd name="T7" fmla="*/ 0 h 344"/>
                  <a:gd name="T8" fmla="*/ 0 w 225"/>
                  <a:gd name="T9" fmla="*/ 344 h 344"/>
                  <a:gd name="T10" fmla="*/ 225 w 225"/>
                  <a:gd name="T11" fmla="*/ 344 h 344"/>
                  <a:gd name="T12" fmla="*/ 225 w 225"/>
                  <a:gd name="T13" fmla="*/ 276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5" h="344">
                    <a:moveTo>
                      <a:pt x="225" y="276"/>
                    </a:moveTo>
                    <a:lnTo>
                      <a:pt x="74" y="276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344"/>
                    </a:lnTo>
                    <a:lnTo>
                      <a:pt x="225" y="344"/>
                    </a:lnTo>
                    <a:lnTo>
                      <a:pt x="225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4" name="Freeform 28">
                <a:extLst>
                  <a:ext uri="{FF2B5EF4-FFF2-40B4-BE49-F238E27FC236}">
                    <a16:creationId xmlns:a16="http://schemas.microsoft.com/office/drawing/2014/main" id="{BBC477B3-7188-4DB7-92E6-9BA1E7FF815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-1" y="550"/>
                <a:ext cx="289" cy="344"/>
              </a:xfrm>
              <a:custGeom>
                <a:avLst/>
                <a:gdLst>
                  <a:gd name="T0" fmla="*/ 122 w 122"/>
                  <a:gd name="T1" fmla="*/ 101 h 145"/>
                  <a:gd name="T2" fmla="*/ 104 w 122"/>
                  <a:gd name="T3" fmla="*/ 69 h 145"/>
                  <a:gd name="T4" fmla="*/ 116 w 122"/>
                  <a:gd name="T5" fmla="*/ 43 h 145"/>
                  <a:gd name="T6" fmla="*/ 69 w 122"/>
                  <a:gd name="T7" fmla="*/ 0 h 145"/>
                  <a:gd name="T8" fmla="*/ 0 w 122"/>
                  <a:gd name="T9" fmla="*/ 0 h 145"/>
                  <a:gd name="T10" fmla="*/ 0 w 122"/>
                  <a:gd name="T11" fmla="*/ 145 h 145"/>
                  <a:gd name="T12" fmla="*/ 69 w 122"/>
                  <a:gd name="T13" fmla="*/ 145 h 145"/>
                  <a:gd name="T14" fmla="*/ 122 w 122"/>
                  <a:gd name="T15" fmla="*/ 101 h 145"/>
                  <a:gd name="T16" fmla="*/ 31 w 122"/>
                  <a:gd name="T17" fmla="*/ 29 h 145"/>
                  <a:gd name="T18" fmla="*/ 68 w 122"/>
                  <a:gd name="T19" fmla="*/ 29 h 145"/>
                  <a:gd name="T20" fmla="*/ 85 w 122"/>
                  <a:gd name="T21" fmla="*/ 43 h 145"/>
                  <a:gd name="T22" fmla="*/ 68 w 122"/>
                  <a:gd name="T23" fmla="*/ 58 h 145"/>
                  <a:gd name="T24" fmla="*/ 31 w 122"/>
                  <a:gd name="T25" fmla="*/ 58 h 145"/>
                  <a:gd name="T26" fmla="*/ 31 w 122"/>
                  <a:gd name="T27" fmla="*/ 29 h 145"/>
                  <a:gd name="T28" fmla="*/ 33 w 122"/>
                  <a:gd name="T29" fmla="*/ 116 h 145"/>
                  <a:gd name="T30" fmla="*/ 31 w 122"/>
                  <a:gd name="T31" fmla="*/ 116 h 145"/>
                  <a:gd name="T32" fmla="*/ 31 w 122"/>
                  <a:gd name="T33" fmla="*/ 86 h 145"/>
                  <a:gd name="T34" fmla="*/ 31 w 122"/>
                  <a:gd name="T35" fmla="*/ 86 h 145"/>
                  <a:gd name="T36" fmla="*/ 72 w 122"/>
                  <a:gd name="T37" fmla="*/ 86 h 145"/>
                  <a:gd name="T38" fmla="*/ 90 w 122"/>
                  <a:gd name="T39" fmla="*/ 101 h 145"/>
                  <a:gd name="T40" fmla="*/ 72 w 122"/>
                  <a:gd name="T41" fmla="*/ 116 h 145"/>
                  <a:gd name="T42" fmla="*/ 64 w 122"/>
                  <a:gd name="T43" fmla="*/ 116 h 145"/>
                  <a:gd name="T44" fmla="*/ 33 w 122"/>
                  <a:gd name="T45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2" h="145">
                    <a:moveTo>
                      <a:pt x="122" y="101"/>
                    </a:moveTo>
                    <a:cubicBezTo>
                      <a:pt x="122" y="87"/>
                      <a:pt x="116" y="76"/>
                      <a:pt x="104" y="69"/>
                    </a:cubicBezTo>
                    <a:cubicBezTo>
                      <a:pt x="111" y="63"/>
                      <a:pt x="116" y="54"/>
                      <a:pt x="116" y="43"/>
                    </a:cubicBezTo>
                    <a:cubicBezTo>
                      <a:pt x="116" y="17"/>
                      <a:pt x="98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69" y="145"/>
                      <a:pt x="69" y="145"/>
                      <a:pt x="69" y="145"/>
                    </a:cubicBezTo>
                    <a:cubicBezTo>
                      <a:pt x="102" y="145"/>
                      <a:pt x="122" y="129"/>
                      <a:pt x="122" y="101"/>
                    </a:cubicBezTo>
                    <a:moveTo>
                      <a:pt x="31" y="29"/>
                    </a:moveTo>
                    <a:cubicBezTo>
                      <a:pt x="68" y="29"/>
                      <a:pt x="68" y="29"/>
                      <a:pt x="68" y="29"/>
                    </a:cubicBezTo>
                    <a:cubicBezTo>
                      <a:pt x="78" y="29"/>
                      <a:pt x="85" y="34"/>
                      <a:pt x="85" y="43"/>
                    </a:cubicBezTo>
                    <a:cubicBezTo>
                      <a:pt x="85" y="53"/>
                      <a:pt x="78" y="58"/>
                      <a:pt x="68" y="58"/>
                    </a:cubicBezTo>
                    <a:cubicBezTo>
                      <a:pt x="31" y="58"/>
                      <a:pt x="31" y="58"/>
                      <a:pt x="31" y="58"/>
                    </a:cubicBezTo>
                    <a:lnTo>
                      <a:pt x="31" y="29"/>
                    </a:lnTo>
                    <a:close/>
                    <a:moveTo>
                      <a:pt x="33" y="116"/>
                    </a:move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83" y="86"/>
                      <a:pt x="90" y="91"/>
                      <a:pt x="90" y="101"/>
                    </a:cubicBezTo>
                    <a:cubicBezTo>
                      <a:pt x="90" y="111"/>
                      <a:pt x="83" y="116"/>
                      <a:pt x="72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59" y="116"/>
                      <a:pt x="38" y="116"/>
                      <a:pt x="3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5" name="Freeform 29">
                <a:extLst>
                  <a:ext uri="{FF2B5EF4-FFF2-40B4-BE49-F238E27FC236}">
                    <a16:creationId xmlns:a16="http://schemas.microsoft.com/office/drawing/2014/main" id="{EA3A1325-E63E-4B50-8D4E-81AD9DA32C2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42" y="543"/>
                <a:ext cx="358" cy="359"/>
              </a:xfrm>
              <a:custGeom>
                <a:avLst/>
                <a:gdLst>
                  <a:gd name="T0" fmla="*/ 76 w 151"/>
                  <a:gd name="T1" fmla="*/ 151 h 151"/>
                  <a:gd name="T2" fmla="*/ 151 w 151"/>
                  <a:gd name="T3" fmla="*/ 75 h 151"/>
                  <a:gd name="T4" fmla="*/ 76 w 151"/>
                  <a:gd name="T5" fmla="*/ 0 h 151"/>
                  <a:gd name="T6" fmla="*/ 0 w 151"/>
                  <a:gd name="T7" fmla="*/ 75 h 151"/>
                  <a:gd name="T8" fmla="*/ 76 w 151"/>
                  <a:gd name="T9" fmla="*/ 151 h 151"/>
                  <a:gd name="T10" fmla="*/ 76 w 151"/>
                  <a:gd name="T11" fmla="*/ 31 h 151"/>
                  <a:gd name="T12" fmla="*/ 120 w 151"/>
                  <a:gd name="T13" fmla="*/ 75 h 151"/>
                  <a:gd name="T14" fmla="*/ 76 w 151"/>
                  <a:gd name="T15" fmla="*/ 120 h 151"/>
                  <a:gd name="T16" fmla="*/ 31 w 151"/>
                  <a:gd name="T17" fmla="*/ 75 h 151"/>
                  <a:gd name="T18" fmla="*/ 76 w 151"/>
                  <a:gd name="T19" fmla="*/ 3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1" h="151">
                    <a:moveTo>
                      <a:pt x="76" y="151"/>
                    </a:moveTo>
                    <a:cubicBezTo>
                      <a:pt x="117" y="151"/>
                      <a:pt x="151" y="117"/>
                      <a:pt x="151" y="75"/>
                    </a:cubicBezTo>
                    <a:cubicBezTo>
                      <a:pt x="151" y="34"/>
                      <a:pt x="117" y="0"/>
                      <a:pt x="76" y="0"/>
                    </a:cubicBezTo>
                    <a:cubicBezTo>
                      <a:pt x="34" y="0"/>
                      <a:pt x="0" y="34"/>
                      <a:pt x="0" y="75"/>
                    </a:cubicBezTo>
                    <a:cubicBezTo>
                      <a:pt x="0" y="117"/>
                      <a:pt x="34" y="151"/>
                      <a:pt x="76" y="151"/>
                    </a:cubicBezTo>
                    <a:moveTo>
                      <a:pt x="76" y="31"/>
                    </a:moveTo>
                    <a:cubicBezTo>
                      <a:pt x="100" y="31"/>
                      <a:pt x="120" y="51"/>
                      <a:pt x="120" y="75"/>
                    </a:cubicBezTo>
                    <a:cubicBezTo>
                      <a:pt x="120" y="100"/>
                      <a:pt x="100" y="120"/>
                      <a:pt x="76" y="120"/>
                    </a:cubicBezTo>
                    <a:cubicBezTo>
                      <a:pt x="51" y="120"/>
                      <a:pt x="31" y="100"/>
                      <a:pt x="31" y="75"/>
                    </a:cubicBezTo>
                    <a:cubicBezTo>
                      <a:pt x="31" y="51"/>
                      <a:pt x="51" y="31"/>
                      <a:pt x="76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6" name="Freeform 30">
                <a:extLst>
                  <a:ext uri="{FF2B5EF4-FFF2-40B4-BE49-F238E27FC236}">
                    <a16:creationId xmlns:a16="http://schemas.microsoft.com/office/drawing/2014/main" id="{4B863836-ABB9-4B2A-A751-E344C89E547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292" y="543"/>
                <a:ext cx="355" cy="359"/>
              </a:xfrm>
              <a:custGeom>
                <a:avLst/>
                <a:gdLst>
                  <a:gd name="T0" fmla="*/ 75 w 150"/>
                  <a:gd name="T1" fmla="*/ 151 h 151"/>
                  <a:gd name="T2" fmla="*/ 150 w 150"/>
                  <a:gd name="T3" fmla="*/ 75 h 151"/>
                  <a:gd name="T4" fmla="*/ 75 w 150"/>
                  <a:gd name="T5" fmla="*/ 0 h 151"/>
                  <a:gd name="T6" fmla="*/ 0 w 150"/>
                  <a:gd name="T7" fmla="*/ 75 h 151"/>
                  <a:gd name="T8" fmla="*/ 75 w 150"/>
                  <a:gd name="T9" fmla="*/ 151 h 151"/>
                  <a:gd name="T10" fmla="*/ 75 w 150"/>
                  <a:gd name="T11" fmla="*/ 31 h 151"/>
                  <a:gd name="T12" fmla="*/ 120 w 150"/>
                  <a:gd name="T13" fmla="*/ 75 h 151"/>
                  <a:gd name="T14" fmla="*/ 75 w 150"/>
                  <a:gd name="T15" fmla="*/ 120 h 151"/>
                  <a:gd name="T16" fmla="*/ 30 w 150"/>
                  <a:gd name="T17" fmla="*/ 75 h 151"/>
                  <a:gd name="T18" fmla="*/ 75 w 150"/>
                  <a:gd name="T19" fmla="*/ 3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0" h="151">
                    <a:moveTo>
                      <a:pt x="75" y="151"/>
                    </a:moveTo>
                    <a:cubicBezTo>
                      <a:pt x="117" y="151"/>
                      <a:pt x="150" y="117"/>
                      <a:pt x="150" y="75"/>
                    </a:cubicBezTo>
                    <a:cubicBezTo>
                      <a:pt x="150" y="34"/>
                      <a:pt x="117" y="0"/>
                      <a:pt x="75" y="0"/>
                    </a:cubicBezTo>
                    <a:cubicBezTo>
                      <a:pt x="33" y="0"/>
                      <a:pt x="0" y="34"/>
                      <a:pt x="0" y="75"/>
                    </a:cubicBezTo>
                    <a:cubicBezTo>
                      <a:pt x="0" y="117"/>
                      <a:pt x="33" y="151"/>
                      <a:pt x="75" y="151"/>
                    </a:cubicBezTo>
                    <a:moveTo>
                      <a:pt x="75" y="31"/>
                    </a:moveTo>
                    <a:cubicBezTo>
                      <a:pt x="100" y="31"/>
                      <a:pt x="120" y="51"/>
                      <a:pt x="120" y="75"/>
                    </a:cubicBezTo>
                    <a:cubicBezTo>
                      <a:pt x="120" y="100"/>
                      <a:pt x="100" y="120"/>
                      <a:pt x="75" y="120"/>
                    </a:cubicBezTo>
                    <a:cubicBezTo>
                      <a:pt x="50" y="120"/>
                      <a:pt x="30" y="100"/>
                      <a:pt x="30" y="75"/>
                    </a:cubicBezTo>
                    <a:cubicBezTo>
                      <a:pt x="30" y="51"/>
                      <a:pt x="50" y="31"/>
                      <a:pt x="7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7" name="Freeform 31">
                <a:extLst>
                  <a:ext uri="{FF2B5EF4-FFF2-40B4-BE49-F238E27FC236}">
                    <a16:creationId xmlns:a16="http://schemas.microsoft.com/office/drawing/2014/main" id="{551447CB-380F-456C-9DAE-01C68BF584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152" y="414"/>
                <a:ext cx="121" cy="107"/>
              </a:xfrm>
              <a:custGeom>
                <a:avLst/>
                <a:gdLst>
                  <a:gd name="T0" fmla="*/ 48 w 51"/>
                  <a:gd name="T1" fmla="*/ 16 h 45"/>
                  <a:gd name="T2" fmla="*/ 48 w 51"/>
                  <a:gd name="T3" fmla="*/ 4 h 45"/>
                  <a:gd name="T4" fmla="*/ 36 w 51"/>
                  <a:gd name="T5" fmla="*/ 2 h 45"/>
                  <a:gd name="T6" fmla="*/ 29 w 51"/>
                  <a:gd name="T7" fmla="*/ 8 h 45"/>
                  <a:gd name="T8" fmla="*/ 8 w 51"/>
                  <a:gd name="T9" fmla="*/ 35 h 45"/>
                  <a:gd name="T10" fmla="*/ 0 w 51"/>
                  <a:gd name="T11" fmla="*/ 45 h 45"/>
                  <a:gd name="T12" fmla="*/ 16 w 51"/>
                  <a:gd name="T13" fmla="*/ 45 h 45"/>
                  <a:gd name="T14" fmla="*/ 41 w 51"/>
                  <a:gd name="T15" fmla="*/ 23 h 45"/>
                  <a:gd name="T16" fmla="*/ 48 w 51"/>
                  <a:gd name="T17" fmla="*/ 1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45">
                    <a:moveTo>
                      <a:pt x="48" y="16"/>
                    </a:moveTo>
                    <a:cubicBezTo>
                      <a:pt x="51" y="12"/>
                      <a:pt x="51" y="7"/>
                      <a:pt x="48" y="4"/>
                    </a:cubicBezTo>
                    <a:cubicBezTo>
                      <a:pt x="45" y="1"/>
                      <a:pt x="40" y="0"/>
                      <a:pt x="36" y="2"/>
                    </a:cubicBezTo>
                    <a:cubicBezTo>
                      <a:pt x="33" y="4"/>
                      <a:pt x="31" y="6"/>
                      <a:pt x="29" y="8"/>
                    </a:cubicBezTo>
                    <a:cubicBezTo>
                      <a:pt x="22" y="17"/>
                      <a:pt x="15" y="26"/>
                      <a:pt x="8" y="35"/>
                    </a:cubicBezTo>
                    <a:cubicBezTo>
                      <a:pt x="5" y="38"/>
                      <a:pt x="3" y="41"/>
                      <a:pt x="0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24" y="38"/>
                      <a:pt x="33" y="30"/>
                      <a:pt x="41" y="23"/>
                    </a:cubicBezTo>
                    <a:cubicBezTo>
                      <a:pt x="44" y="21"/>
                      <a:pt x="46" y="19"/>
                      <a:pt x="48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8" name="Freeform 32">
                <a:extLst>
                  <a:ext uri="{FF2B5EF4-FFF2-40B4-BE49-F238E27FC236}">
                    <a16:creationId xmlns:a16="http://schemas.microsoft.com/office/drawing/2014/main" id="{9A8BF5EF-7D46-4EB9-9E8B-41034579C44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714" y="550"/>
                <a:ext cx="296" cy="344"/>
              </a:xfrm>
              <a:custGeom>
                <a:avLst/>
                <a:gdLst>
                  <a:gd name="T0" fmla="*/ 89 w 125"/>
                  <a:gd name="T1" fmla="*/ 90 h 145"/>
                  <a:gd name="T2" fmla="*/ 115 w 125"/>
                  <a:gd name="T3" fmla="*/ 49 h 145"/>
                  <a:gd name="T4" fmla="*/ 58 w 125"/>
                  <a:gd name="T5" fmla="*/ 0 h 145"/>
                  <a:gd name="T6" fmla="*/ 0 w 125"/>
                  <a:gd name="T7" fmla="*/ 0 h 145"/>
                  <a:gd name="T8" fmla="*/ 0 w 125"/>
                  <a:gd name="T9" fmla="*/ 145 h 145"/>
                  <a:gd name="T10" fmla="*/ 32 w 125"/>
                  <a:gd name="T11" fmla="*/ 145 h 145"/>
                  <a:gd name="T12" fmla="*/ 32 w 125"/>
                  <a:gd name="T13" fmla="*/ 99 h 145"/>
                  <a:gd name="T14" fmla="*/ 57 w 125"/>
                  <a:gd name="T15" fmla="*/ 99 h 145"/>
                  <a:gd name="T16" fmla="*/ 86 w 125"/>
                  <a:gd name="T17" fmla="*/ 145 h 145"/>
                  <a:gd name="T18" fmla="*/ 125 w 125"/>
                  <a:gd name="T19" fmla="*/ 145 h 145"/>
                  <a:gd name="T20" fmla="*/ 89 w 125"/>
                  <a:gd name="T21" fmla="*/ 90 h 145"/>
                  <a:gd name="T22" fmla="*/ 83 w 125"/>
                  <a:gd name="T23" fmla="*/ 49 h 145"/>
                  <a:gd name="T24" fmla="*/ 58 w 125"/>
                  <a:gd name="T25" fmla="*/ 69 h 145"/>
                  <a:gd name="T26" fmla="*/ 32 w 125"/>
                  <a:gd name="T27" fmla="*/ 69 h 145"/>
                  <a:gd name="T28" fmla="*/ 32 w 125"/>
                  <a:gd name="T29" fmla="*/ 29 h 145"/>
                  <a:gd name="T30" fmla="*/ 57 w 125"/>
                  <a:gd name="T31" fmla="*/ 29 h 145"/>
                  <a:gd name="T32" fmla="*/ 83 w 125"/>
                  <a:gd name="T33" fmla="*/ 4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45">
                    <a:moveTo>
                      <a:pt x="89" y="90"/>
                    </a:moveTo>
                    <a:cubicBezTo>
                      <a:pt x="106" y="81"/>
                      <a:pt x="115" y="66"/>
                      <a:pt x="115" y="49"/>
                    </a:cubicBezTo>
                    <a:cubicBezTo>
                      <a:pt x="115" y="18"/>
                      <a:pt x="93" y="0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32" y="145"/>
                      <a:pt x="32" y="145"/>
                      <a:pt x="32" y="145"/>
                    </a:cubicBezTo>
                    <a:cubicBezTo>
                      <a:pt x="32" y="99"/>
                      <a:pt x="32" y="99"/>
                      <a:pt x="32" y="99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86" y="145"/>
                      <a:pt x="86" y="145"/>
                      <a:pt x="86" y="145"/>
                    </a:cubicBezTo>
                    <a:cubicBezTo>
                      <a:pt x="125" y="145"/>
                      <a:pt x="125" y="145"/>
                      <a:pt x="125" y="145"/>
                    </a:cubicBezTo>
                    <a:lnTo>
                      <a:pt x="89" y="90"/>
                    </a:lnTo>
                    <a:close/>
                    <a:moveTo>
                      <a:pt x="83" y="49"/>
                    </a:moveTo>
                    <a:cubicBezTo>
                      <a:pt x="83" y="61"/>
                      <a:pt x="73" y="69"/>
                      <a:pt x="58" y="69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72" y="29"/>
                      <a:pt x="83" y="36"/>
                      <a:pt x="8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9" name="Freeform 33">
                <a:extLst>
                  <a:ext uri="{FF2B5EF4-FFF2-40B4-BE49-F238E27FC236}">
                    <a16:creationId xmlns:a16="http://schemas.microsoft.com/office/drawing/2014/main" id="{D3E9543A-3DC7-4228-9269-47FE10A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69" y="550"/>
                <a:ext cx="253" cy="344"/>
              </a:xfrm>
              <a:custGeom>
                <a:avLst/>
                <a:gdLst>
                  <a:gd name="T0" fmla="*/ 234 w 253"/>
                  <a:gd name="T1" fmla="*/ 207 h 344"/>
                  <a:gd name="T2" fmla="*/ 234 w 253"/>
                  <a:gd name="T3" fmla="*/ 138 h 344"/>
                  <a:gd name="T4" fmla="*/ 76 w 253"/>
                  <a:gd name="T5" fmla="*/ 138 h 344"/>
                  <a:gd name="T6" fmla="*/ 76 w 253"/>
                  <a:gd name="T7" fmla="*/ 69 h 344"/>
                  <a:gd name="T8" fmla="*/ 253 w 253"/>
                  <a:gd name="T9" fmla="*/ 69 h 344"/>
                  <a:gd name="T10" fmla="*/ 253 w 253"/>
                  <a:gd name="T11" fmla="*/ 0 h 344"/>
                  <a:gd name="T12" fmla="*/ 0 w 253"/>
                  <a:gd name="T13" fmla="*/ 0 h 344"/>
                  <a:gd name="T14" fmla="*/ 0 w 253"/>
                  <a:gd name="T15" fmla="*/ 344 h 344"/>
                  <a:gd name="T16" fmla="*/ 253 w 253"/>
                  <a:gd name="T17" fmla="*/ 344 h 344"/>
                  <a:gd name="T18" fmla="*/ 253 w 253"/>
                  <a:gd name="T19" fmla="*/ 276 h 344"/>
                  <a:gd name="T20" fmla="*/ 76 w 253"/>
                  <a:gd name="T21" fmla="*/ 276 h 344"/>
                  <a:gd name="T22" fmla="*/ 76 w 253"/>
                  <a:gd name="T23" fmla="*/ 207 h 344"/>
                  <a:gd name="T24" fmla="*/ 234 w 253"/>
                  <a:gd name="T25" fmla="*/ 207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3" h="344">
                    <a:moveTo>
                      <a:pt x="234" y="207"/>
                    </a:moveTo>
                    <a:lnTo>
                      <a:pt x="234" y="138"/>
                    </a:lnTo>
                    <a:lnTo>
                      <a:pt x="76" y="138"/>
                    </a:lnTo>
                    <a:lnTo>
                      <a:pt x="76" y="69"/>
                    </a:lnTo>
                    <a:lnTo>
                      <a:pt x="253" y="69"/>
                    </a:lnTo>
                    <a:lnTo>
                      <a:pt x="253" y="0"/>
                    </a:lnTo>
                    <a:lnTo>
                      <a:pt x="0" y="0"/>
                    </a:lnTo>
                    <a:lnTo>
                      <a:pt x="0" y="344"/>
                    </a:lnTo>
                    <a:lnTo>
                      <a:pt x="253" y="344"/>
                    </a:lnTo>
                    <a:lnTo>
                      <a:pt x="253" y="276"/>
                    </a:lnTo>
                    <a:lnTo>
                      <a:pt x="76" y="276"/>
                    </a:lnTo>
                    <a:lnTo>
                      <a:pt x="76" y="207"/>
                    </a:lnTo>
                    <a:lnTo>
                      <a:pt x="234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fr-FR" sz="1067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F4F82E-89DD-44C9-993B-2D8FBAFE63DB}"/>
              </a:ext>
            </a:extLst>
          </p:cNvPr>
          <p:cNvGrpSpPr/>
          <p:nvPr userDrawn="1"/>
        </p:nvGrpSpPr>
        <p:grpSpPr>
          <a:xfrm>
            <a:off x="506749" y="4828535"/>
            <a:ext cx="351664" cy="348251"/>
            <a:chOff x="5286058" y="4848543"/>
            <a:chExt cx="327025" cy="323850"/>
          </a:xfrm>
          <a:solidFill>
            <a:schemeClr val="accent1"/>
          </a:solidFill>
        </p:grpSpPr>
        <p:sp>
          <p:nvSpPr>
            <p:cNvPr id="109" name="Rectangle 112">
              <a:extLst>
                <a:ext uri="{FF2B5EF4-FFF2-40B4-BE49-F238E27FC236}">
                  <a16:creationId xmlns:a16="http://schemas.microsoft.com/office/drawing/2014/main" id="{5425B4DE-E040-450F-9A8C-2EA044F17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995" y="4956493"/>
              <a:ext cx="6667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0" name="Oval 113">
              <a:extLst>
                <a:ext uri="{FF2B5EF4-FFF2-40B4-BE49-F238E27FC236}">
                  <a16:creationId xmlns:a16="http://schemas.microsoft.com/office/drawing/2014/main" id="{2C35F436-336D-4E98-81A4-3A006D057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058" y="4848543"/>
              <a:ext cx="80963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1" name="Freeform 114">
              <a:extLst>
                <a:ext uri="{FF2B5EF4-FFF2-40B4-BE49-F238E27FC236}">
                  <a16:creationId xmlns:a16="http://schemas.microsoft.com/office/drawing/2014/main" id="{6350A34D-2AC8-4BE6-944F-DB99E09DC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533" y="4950143"/>
              <a:ext cx="209550" cy="222250"/>
            </a:xfrm>
            <a:custGeom>
              <a:avLst/>
              <a:gdLst>
                <a:gd name="T0" fmla="*/ 79 w 254"/>
                <a:gd name="T1" fmla="*/ 133 h 272"/>
                <a:gd name="T2" fmla="*/ 128 w 254"/>
                <a:gd name="T3" fmla="*/ 74 h 272"/>
                <a:gd name="T4" fmla="*/ 173 w 254"/>
                <a:gd name="T5" fmla="*/ 133 h 272"/>
                <a:gd name="T6" fmla="*/ 173 w 254"/>
                <a:gd name="T7" fmla="*/ 272 h 272"/>
                <a:gd name="T8" fmla="*/ 254 w 254"/>
                <a:gd name="T9" fmla="*/ 272 h 272"/>
                <a:gd name="T10" fmla="*/ 254 w 254"/>
                <a:gd name="T11" fmla="*/ 105 h 272"/>
                <a:gd name="T12" fmla="*/ 158 w 254"/>
                <a:gd name="T13" fmla="*/ 0 h 272"/>
                <a:gd name="T14" fmla="*/ 79 w 254"/>
                <a:gd name="T15" fmla="*/ 44 h 272"/>
                <a:gd name="T16" fmla="*/ 79 w 254"/>
                <a:gd name="T17" fmla="*/ 8 h 272"/>
                <a:gd name="T18" fmla="*/ 0 w 254"/>
                <a:gd name="T19" fmla="*/ 8 h 272"/>
                <a:gd name="T20" fmla="*/ 0 w 254"/>
                <a:gd name="T21" fmla="*/ 272 h 272"/>
                <a:gd name="T22" fmla="*/ 79 w 254"/>
                <a:gd name="T23" fmla="*/ 272 h 272"/>
                <a:gd name="T24" fmla="*/ 79 w 254"/>
                <a:gd name="T25" fmla="*/ 13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272">
                  <a:moveTo>
                    <a:pt x="79" y="133"/>
                  </a:moveTo>
                  <a:cubicBezTo>
                    <a:pt x="79" y="96"/>
                    <a:pt x="96" y="74"/>
                    <a:pt x="128" y="74"/>
                  </a:cubicBezTo>
                  <a:cubicBezTo>
                    <a:pt x="158" y="74"/>
                    <a:pt x="173" y="95"/>
                    <a:pt x="173" y="133"/>
                  </a:cubicBezTo>
                  <a:lnTo>
                    <a:pt x="173" y="272"/>
                  </a:lnTo>
                  <a:lnTo>
                    <a:pt x="254" y="272"/>
                  </a:lnTo>
                  <a:lnTo>
                    <a:pt x="254" y="105"/>
                  </a:lnTo>
                  <a:cubicBezTo>
                    <a:pt x="254" y="34"/>
                    <a:pt x="214" y="0"/>
                    <a:pt x="158" y="0"/>
                  </a:cubicBezTo>
                  <a:cubicBezTo>
                    <a:pt x="102" y="0"/>
                    <a:pt x="79" y="44"/>
                    <a:pt x="79" y="44"/>
                  </a:cubicBezTo>
                  <a:lnTo>
                    <a:pt x="79" y="8"/>
                  </a:lnTo>
                  <a:lnTo>
                    <a:pt x="0" y="8"/>
                  </a:lnTo>
                  <a:lnTo>
                    <a:pt x="0" y="272"/>
                  </a:lnTo>
                  <a:lnTo>
                    <a:pt x="79" y="272"/>
                  </a:lnTo>
                  <a:lnTo>
                    <a:pt x="79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4E78AC-0F92-4919-BC0E-B33FBAC50B42}"/>
              </a:ext>
            </a:extLst>
          </p:cNvPr>
          <p:cNvGrpSpPr/>
          <p:nvPr userDrawn="1"/>
        </p:nvGrpSpPr>
        <p:grpSpPr>
          <a:xfrm>
            <a:off x="2082912" y="4834371"/>
            <a:ext cx="385937" cy="384223"/>
            <a:chOff x="3658870" y="4154805"/>
            <a:chExt cx="357188" cy="355600"/>
          </a:xfrm>
          <a:solidFill>
            <a:schemeClr val="accent1"/>
          </a:solidFill>
        </p:grpSpPr>
        <p:sp>
          <p:nvSpPr>
            <p:cNvPr id="113" name="Freeform 98">
              <a:extLst>
                <a:ext uri="{FF2B5EF4-FFF2-40B4-BE49-F238E27FC236}">
                  <a16:creationId xmlns:a16="http://schemas.microsoft.com/office/drawing/2014/main" id="{9EC1B1D8-CAD8-49A7-BF98-C5EBA7BE35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8870" y="4154805"/>
              <a:ext cx="357188" cy="355600"/>
            </a:xfrm>
            <a:custGeom>
              <a:avLst/>
              <a:gdLst>
                <a:gd name="T0" fmla="*/ 216 w 433"/>
                <a:gd name="T1" fmla="*/ 0 h 433"/>
                <a:gd name="T2" fmla="*/ 127 w 433"/>
                <a:gd name="T3" fmla="*/ 1 h 433"/>
                <a:gd name="T4" fmla="*/ 74 w 433"/>
                <a:gd name="T5" fmla="*/ 11 h 433"/>
                <a:gd name="T6" fmla="*/ 36 w 433"/>
                <a:gd name="T7" fmla="*/ 36 h 433"/>
                <a:gd name="T8" fmla="*/ 11 w 433"/>
                <a:gd name="T9" fmla="*/ 75 h 433"/>
                <a:gd name="T10" fmla="*/ 1 w 433"/>
                <a:gd name="T11" fmla="*/ 127 h 433"/>
                <a:gd name="T12" fmla="*/ 0 w 433"/>
                <a:gd name="T13" fmla="*/ 217 h 433"/>
                <a:gd name="T14" fmla="*/ 1 w 433"/>
                <a:gd name="T15" fmla="*/ 306 h 433"/>
                <a:gd name="T16" fmla="*/ 11 w 433"/>
                <a:gd name="T17" fmla="*/ 359 h 433"/>
                <a:gd name="T18" fmla="*/ 36 w 433"/>
                <a:gd name="T19" fmla="*/ 397 h 433"/>
                <a:gd name="T20" fmla="*/ 74 w 433"/>
                <a:gd name="T21" fmla="*/ 422 h 433"/>
                <a:gd name="T22" fmla="*/ 127 w 433"/>
                <a:gd name="T23" fmla="*/ 432 h 433"/>
                <a:gd name="T24" fmla="*/ 216 w 433"/>
                <a:gd name="T25" fmla="*/ 433 h 433"/>
                <a:gd name="T26" fmla="*/ 306 w 433"/>
                <a:gd name="T27" fmla="*/ 432 h 433"/>
                <a:gd name="T28" fmla="*/ 358 w 433"/>
                <a:gd name="T29" fmla="*/ 422 h 433"/>
                <a:gd name="T30" fmla="*/ 397 w 433"/>
                <a:gd name="T31" fmla="*/ 397 h 433"/>
                <a:gd name="T32" fmla="*/ 422 w 433"/>
                <a:gd name="T33" fmla="*/ 359 h 433"/>
                <a:gd name="T34" fmla="*/ 432 w 433"/>
                <a:gd name="T35" fmla="*/ 306 h 433"/>
                <a:gd name="T36" fmla="*/ 433 w 433"/>
                <a:gd name="T37" fmla="*/ 217 h 433"/>
                <a:gd name="T38" fmla="*/ 432 w 433"/>
                <a:gd name="T39" fmla="*/ 127 h 433"/>
                <a:gd name="T40" fmla="*/ 422 w 433"/>
                <a:gd name="T41" fmla="*/ 75 h 433"/>
                <a:gd name="T42" fmla="*/ 397 w 433"/>
                <a:gd name="T43" fmla="*/ 36 h 433"/>
                <a:gd name="T44" fmla="*/ 358 w 433"/>
                <a:gd name="T45" fmla="*/ 11 h 433"/>
                <a:gd name="T46" fmla="*/ 306 w 433"/>
                <a:gd name="T47" fmla="*/ 1 h 433"/>
                <a:gd name="T48" fmla="*/ 216 w 433"/>
                <a:gd name="T49" fmla="*/ 0 h 433"/>
                <a:gd name="T50" fmla="*/ 216 w 433"/>
                <a:gd name="T51" fmla="*/ 39 h 433"/>
                <a:gd name="T52" fmla="*/ 304 w 433"/>
                <a:gd name="T53" fmla="*/ 40 h 433"/>
                <a:gd name="T54" fmla="*/ 344 w 433"/>
                <a:gd name="T55" fmla="*/ 48 h 433"/>
                <a:gd name="T56" fmla="*/ 369 w 433"/>
                <a:gd name="T57" fmla="*/ 64 h 433"/>
                <a:gd name="T58" fmla="*/ 385 w 433"/>
                <a:gd name="T59" fmla="*/ 89 h 433"/>
                <a:gd name="T60" fmla="*/ 393 w 433"/>
                <a:gd name="T61" fmla="*/ 129 h 433"/>
                <a:gd name="T62" fmla="*/ 394 w 433"/>
                <a:gd name="T63" fmla="*/ 217 h 433"/>
                <a:gd name="T64" fmla="*/ 393 w 433"/>
                <a:gd name="T65" fmla="*/ 304 h 433"/>
                <a:gd name="T66" fmla="*/ 385 w 433"/>
                <a:gd name="T67" fmla="*/ 344 h 433"/>
                <a:gd name="T68" fmla="*/ 369 w 433"/>
                <a:gd name="T69" fmla="*/ 369 h 433"/>
                <a:gd name="T70" fmla="*/ 344 w 433"/>
                <a:gd name="T71" fmla="*/ 385 h 433"/>
                <a:gd name="T72" fmla="*/ 304 w 433"/>
                <a:gd name="T73" fmla="*/ 393 h 433"/>
                <a:gd name="T74" fmla="*/ 216 w 433"/>
                <a:gd name="T75" fmla="*/ 394 h 433"/>
                <a:gd name="T76" fmla="*/ 129 w 433"/>
                <a:gd name="T77" fmla="*/ 393 h 433"/>
                <a:gd name="T78" fmla="*/ 89 w 433"/>
                <a:gd name="T79" fmla="*/ 385 h 433"/>
                <a:gd name="T80" fmla="*/ 64 w 433"/>
                <a:gd name="T81" fmla="*/ 369 h 433"/>
                <a:gd name="T82" fmla="*/ 47 w 433"/>
                <a:gd name="T83" fmla="*/ 344 h 433"/>
                <a:gd name="T84" fmla="*/ 40 w 433"/>
                <a:gd name="T85" fmla="*/ 304 h 433"/>
                <a:gd name="T86" fmla="*/ 39 w 433"/>
                <a:gd name="T87" fmla="*/ 217 h 433"/>
                <a:gd name="T88" fmla="*/ 40 w 433"/>
                <a:gd name="T89" fmla="*/ 129 h 433"/>
                <a:gd name="T90" fmla="*/ 47 w 433"/>
                <a:gd name="T91" fmla="*/ 89 h 433"/>
                <a:gd name="T92" fmla="*/ 64 w 433"/>
                <a:gd name="T93" fmla="*/ 64 h 433"/>
                <a:gd name="T94" fmla="*/ 89 w 433"/>
                <a:gd name="T95" fmla="*/ 48 h 433"/>
                <a:gd name="T96" fmla="*/ 129 w 433"/>
                <a:gd name="T97" fmla="*/ 40 h 433"/>
                <a:gd name="T98" fmla="*/ 216 w 433"/>
                <a:gd name="T99" fmla="*/ 39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3" h="433">
                  <a:moveTo>
                    <a:pt x="216" y="0"/>
                  </a:moveTo>
                  <a:cubicBezTo>
                    <a:pt x="157" y="0"/>
                    <a:pt x="150" y="0"/>
                    <a:pt x="127" y="1"/>
                  </a:cubicBezTo>
                  <a:cubicBezTo>
                    <a:pt x="104" y="2"/>
                    <a:pt x="88" y="6"/>
                    <a:pt x="74" y="11"/>
                  </a:cubicBezTo>
                  <a:cubicBezTo>
                    <a:pt x="60" y="17"/>
                    <a:pt x="48" y="24"/>
                    <a:pt x="36" y="36"/>
                  </a:cubicBezTo>
                  <a:cubicBezTo>
                    <a:pt x="24" y="48"/>
                    <a:pt x="17" y="60"/>
                    <a:pt x="11" y="75"/>
                  </a:cubicBezTo>
                  <a:cubicBezTo>
                    <a:pt x="6" y="88"/>
                    <a:pt x="2" y="104"/>
                    <a:pt x="1" y="127"/>
                  </a:cubicBezTo>
                  <a:cubicBezTo>
                    <a:pt x="0" y="150"/>
                    <a:pt x="0" y="158"/>
                    <a:pt x="0" y="217"/>
                  </a:cubicBezTo>
                  <a:cubicBezTo>
                    <a:pt x="0" y="275"/>
                    <a:pt x="0" y="283"/>
                    <a:pt x="1" y="306"/>
                  </a:cubicBezTo>
                  <a:cubicBezTo>
                    <a:pt x="2" y="329"/>
                    <a:pt x="6" y="345"/>
                    <a:pt x="11" y="359"/>
                  </a:cubicBezTo>
                  <a:cubicBezTo>
                    <a:pt x="17" y="373"/>
                    <a:pt x="24" y="385"/>
                    <a:pt x="36" y="397"/>
                  </a:cubicBezTo>
                  <a:cubicBezTo>
                    <a:pt x="48" y="409"/>
                    <a:pt x="60" y="416"/>
                    <a:pt x="74" y="422"/>
                  </a:cubicBezTo>
                  <a:cubicBezTo>
                    <a:pt x="88" y="427"/>
                    <a:pt x="104" y="431"/>
                    <a:pt x="127" y="432"/>
                  </a:cubicBezTo>
                  <a:cubicBezTo>
                    <a:pt x="150" y="433"/>
                    <a:pt x="157" y="433"/>
                    <a:pt x="216" y="433"/>
                  </a:cubicBezTo>
                  <a:cubicBezTo>
                    <a:pt x="275" y="433"/>
                    <a:pt x="283" y="433"/>
                    <a:pt x="306" y="432"/>
                  </a:cubicBezTo>
                  <a:cubicBezTo>
                    <a:pt x="329" y="431"/>
                    <a:pt x="344" y="427"/>
                    <a:pt x="358" y="422"/>
                  </a:cubicBezTo>
                  <a:cubicBezTo>
                    <a:pt x="373" y="416"/>
                    <a:pt x="385" y="409"/>
                    <a:pt x="397" y="397"/>
                  </a:cubicBezTo>
                  <a:cubicBezTo>
                    <a:pt x="409" y="385"/>
                    <a:pt x="416" y="373"/>
                    <a:pt x="422" y="359"/>
                  </a:cubicBezTo>
                  <a:cubicBezTo>
                    <a:pt x="427" y="345"/>
                    <a:pt x="431" y="329"/>
                    <a:pt x="432" y="306"/>
                  </a:cubicBezTo>
                  <a:cubicBezTo>
                    <a:pt x="433" y="283"/>
                    <a:pt x="433" y="275"/>
                    <a:pt x="433" y="217"/>
                  </a:cubicBezTo>
                  <a:cubicBezTo>
                    <a:pt x="433" y="158"/>
                    <a:pt x="433" y="150"/>
                    <a:pt x="432" y="127"/>
                  </a:cubicBezTo>
                  <a:cubicBezTo>
                    <a:pt x="431" y="104"/>
                    <a:pt x="427" y="88"/>
                    <a:pt x="422" y="75"/>
                  </a:cubicBezTo>
                  <a:cubicBezTo>
                    <a:pt x="416" y="60"/>
                    <a:pt x="409" y="48"/>
                    <a:pt x="397" y="36"/>
                  </a:cubicBezTo>
                  <a:cubicBezTo>
                    <a:pt x="385" y="24"/>
                    <a:pt x="373" y="17"/>
                    <a:pt x="358" y="11"/>
                  </a:cubicBezTo>
                  <a:cubicBezTo>
                    <a:pt x="344" y="6"/>
                    <a:pt x="329" y="2"/>
                    <a:pt x="306" y="1"/>
                  </a:cubicBezTo>
                  <a:cubicBezTo>
                    <a:pt x="283" y="0"/>
                    <a:pt x="275" y="0"/>
                    <a:pt x="216" y="0"/>
                  </a:cubicBezTo>
                  <a:close/>
                  <a:moveTo>
                    <a:pt x="216" y="39"/>
                  </a:moveTo>
                  <a:cubicBezTo>
                    <a:pt x="274" y="39"/>
                    <a:pt x="281" y="39"/>
                    <a:pt x="304" y="40"/>
                  </a:cubicBezTo>
                  <a:cubicBezTo>
                    <a:pt x="325" y="41"/>
                    <a:pt x="336" y="45"/>
                    <a:pt x="344" y="48"/>
                  </a:cubicBezTo>
                  <a:cubicBezTo>
                    <a:pt x="354" y="52"/>
                    <a:pt x="361" y="56"/>
                    <a:pt x="369" y="64"/>
                  </a:cubicBezTo>
                  <a:cubicBezTo>
                    <a:pt x="377" y="71"/>
                    <a:pt x="381" y="79"/>
                    <a:pt x="385" y="89"/>
                  </a:cubicBezTo>
                  <a:cubicBezTo>
                    <a:pt x="388" y="96"/>
                    <a:pt x="392" y="108"/>
                    <a:pt x="393" y="129"/>
                  </a:cubicBezTo>
                  <a:cubicBezTo>
                    <a:pt x="394" y="152"/>
                    <a:pt x="394" y="159"/>
                    <a:pt x="394" y="217"/>
                  </a:cubicBezTo>
                  <a:cubicBezTo>
                    <a:pt x="394" y="274"/>
                    <a:pt x="394" y="281"/>
                    <a:pt x="393" y="304"/>
                  </a:cubicBezTo>
                  <a:cubicBezTo>
                    <a:pt x="392" y="325"/>
                    <a:pt x="388" y="337"/>
                    <a:pt x="385" y="344"/>
                  </a:cubicBezTo>
                  <a:cubicBezTo>
                    <a:pt x="381" y="354"/>
                    <a:pt x="377" y="362"/>
                    <a:pt x="369" y="369"/>
                  </a:cubicBezTo>
                  <a:cubicBezTo>
                    <a:pt x="361" y="377"/>
                    <a:pt x="354" y="382"/>
                    <a:pt x="344" y="385"/>
                  </a:cubicBezTo>
                  <a:cubicBezTo>
                    <a:pt x="336" y="388"/>
                    <a:pt x="325" y="392"/>
                    <a:pt x="304" y="393"/>
                  </a:cubicBezTo>
                  <a:cubicBezTo>
                    <a:pt x="281" y="394"/>
                    <a:pt x="274" y="394"/>
                    <a:pt x="216" y="394"/>
                  </a:cubicBezTo>
                  <a:cubicBezTo>
                    <a:pt x="158" y="394"/>
                    <a:pt x="152" y="394"/>
                    <a:pt x="129" y="393"/>
                  </a:cubicBezTo>
                  <a:cubicBezTo>
                    <a:pt x="108" y="392"/>
                    <a:pt x="96" y="388"/>
                    <a:pt x="89" y="385"/>
                  </a:cubicBezTo>
                  <a:cubicBezTo>
                    <a:pt x="78" y="382"/>
                    <a:pt x="71" y="377"/>
                    <a:pt x="64" y="369"/>
                  </a:cubicBezTo>
                  <a:cubicBezTo>
                    <a:pt x="56" y="362"/>
                    <a:pt x="51" y="354"/>
                    <a:pt x="47" y="344"/>
                  </a:cubicBezTo>
                  <a:cubicBezTo>
                    <a:pt x="44" y="337"/>
                    <a:pt x="41" y="325"/>
                    <a:pt x="40" y="304"/>
                  </a:cubicBezTo>
                  <a:cubicBezTo>
                    <a:pt x="39" y="281"/>
                    <a:pt x="39" y="274"/>
                    <a:pt x="39" y="217"/>
                  </a:cubicBezTo>
                  <a:cubicBezTo>
                    <a:pt x="39" y="159"/>
                    <a:pt x="39" y="152"/>
                    <a:pt x="40" y="129"/>
                  </a:cubicBezTo>
                  <a:cubicBezTo>
                    <a:pt x="41" y="108"/>
                    <a:pt x="44" y="96"/>
                    <a:pt x="47" y="89"/>
                  </a:cubicBezTo>
                  <a:cubicBezTo>
                    <a:pt x="51" y="79"/>
                    <a:pt x="56" y="71"/>
                    <a:pt x="64" y="64"/>
                  </a:cubicBezTo>
                  <a:cubicBezTo>
                    <a:pt x="71" y="56"/>
                    <a:pt x="78" y="52"/>
                    <a:pt x="89" y="48"/>
                  </a:cubicBezTo>
                  <a:cubicBezTo>
                    <a:pt x="96" y="45"/>
                    <a:pt x="108" y="41"/>
                    <a:pt x="129" y="40"/>
                  </a:cubicBezTo>
                  <a:cubicBezTo>
                    <a:pt x="152" y="39"/>
                    <a:pt x="158" y="39"/>
                    <a:pt x="2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" name="Freeform 99">
              <a:extLst>
                <a:ext uri="{FF2B5EF4-FFF2-40B4-BE49-F238E27FC236}">
                  <a16:creationId xmlns:a16="http://schemas.microsoft.com/office/drawing/2014/main" id="{AC662170-A230-4EE2-A3AF-CC4AF5F86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183" y="4240530"/>
              <a:ext cx="184150" cy="184150"/>
            </a:xfrm>
            <a:custGeom>
              <a:avLst/>
              <a:gdLst>
                <a:gd name="T0" fmla="*/ 111 w 223"/>
                <a:gd name="T1" fmla="*/ 184 h 223"/>
                <a:gd name="T2" fmla="*/ 39 w 223"/>
                <a:gd name="T3" fmla="*/ 112 h 223"/>
                <a:gd name="T4" fmla="*/ 111 w 223"/>
                <a:gd name="T5" fmla="*/ 39 h 223"/>
                <a:gd name="T6" fmla="*/ 184 w 223"/>
                <a:gd name="T7" fmla="*/ 112 h 223"/>
                <a:gd name="T8" fmla="*/ 111 w 223"/>
                <a:gd name="T9" fmla="*/ 184 h 223"/>
                <a:gd name="T10" fmla="*/ 111 w 223"/>
                <a:gd name="T11" fmla="*/ 0 h 223"/>
                <a:gd name="T12" fmla="*/ 0 w 223"/>
                <a:gd name="T13" fmla="*/ 112 h 223"/>
                <a:gd name="T14" fmla="*/ 111 w 223"/>
                <a:gd name="T15" fmla="*/ 223 h 223"/>
                <a:gd name="T16" fmla="*/ 223 w 223"/>
                <a:gd name="T17" fmla="*/ 112 h 223"/>
                <a:gd name="T18" fmla="*/ 111 w 223"/>
                <a:gd name="T1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184"/>
                  </a:moveTo>
                  <a:cubicBezTo>
                    <a:pt x="71" y="184"/>
                    <a:pt x="39" y="151"/>
                    <a:pt x="39" y="112"/>
                  </a:cubicBezTo>
                  <a:cubicBezTo>
                    <a:pt x="39" y="72"/>
                    <a:pt x="71" y="39"/>
                    <a:pt x="111" y="39"/>
                  </a:cubicBezTo>
                  <a:cubicBezTo>
                    <a:pt x="151" y="39"/>
                    <a:pt x="184" y="72"/>
                    <a:pt x="184" y="112"/>
                  </a:cubicBezTo>
                  <a:cubicBezTo>
                    <a:pt x="184" y="151"/>
                    <a:pt x="151" y="184"/>
                    <a:pt x="111" y="184"/>
                  </a:cubicBezTo>
                  <a:close/>
                  <a:moveTo>
                    <a:pt x="111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73"/>
                    <a:pt x="50" y="223"/>
                    <a:pt x="111" y="223"/>
                  </a:cubicBezTo>
                  <a:cubicBezTo>
                    <a:pt x="173" y="223"/>
                    <a:pt x="223" y="173"/>
                    <a:pt x="223" y="112"/>
                  </a:cubicBezTo>
                  <a:cubicBezTo>
                    <a:pt x="223" y="50"/>
                    <a:pt x="173" y="0"/>
                    <a:pt x="1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" name="Oval 100">
              <a:extLst>
                <a:ext uri="{FF2B5EF4-FFF2-40B4-BE49-F238E27FC236}">
                  <a16:creationId xmlns:a16="http://schemas.microsoft.com/office/drawing/2014/main" id="{0C13F475-F6BC-4CAC-A9BD-5697683D2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283" y="4216718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9D8DD14-B0E4-43B6-BB40-7351694AE76A}"/>
              </a:ext>
            </a:extLst>
          </p:cNvPr>
          <p:cNvGrpSpPr/>
          <p:nvPr userDrawn="1"/>
        </p:nvGrpSpPr>
        <p:grpSpPr>
          <a:xfrm>
            <a:off x="2922070" y="4837501"/>
            <a:ext cx="562425" cy="394896"/>
            <a:chOff x="5922645" y="4845368"/>
            <a:chExt cx="522288" cy="366713"/>
          </a:xfrm>
          <a:solidFill>
            <a:srgbClr val="13B1A5"/>
          </a:solidFill>
        </p:grpSpPr>
        <p:sp>
          <p:nvSpPr>
            <p:cNvPr id="117" name="Freeform 123">
              <a:extLst>
                <a:ext uri="{FF2B5EF4-FFF2-40B4-BE49-F238E27FC236}">
                  <a16:creationId xmlns:a16="http://schemas.microsoft.com/office/drawing/2014/main" id="{85106F87-17B8-4BEA-A0F1-B8EB7CF8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645" y="4845368"/>
              <a:ext cx="522288" cy="366713"/>
            </a:xfrm>
            <a:custGeom>
              <a:avLst/>
              <a:gdLst>
                <a:gd name="T0" fmla="*/ 620 w 633"/>
                <a:gd name="T1" fmla="*/ 70 h 446"/>
                <a:gd name="T2" fmla="*/ 564 w 633"/>
                <a:gd name="T3" fmla="*/ 13 h 446"/>
                <a:gd name="T4" fmla="*/ 317 w 633"/>
                <a:gd name="T5" fmla="*/ 0 h 446"/>
                <a:gd name="T6" fmla="*/ 70 w 633"/>
                <a:gd name="T7" fmla="*/ 13 h 446"/>
                <a:gd name="T8" fmla="*/ 14 w 633"/>
                <a:gd name="T9" fmla="*/ 70 h 446"/>
                <a:gd name="T10" fmla="*/ 0 w 633"/>
                <a:gd name="T11" fmla="*/ 223 h 446"/>
                <a:gd name="T12" fmla="*/ 14 w 633"/>
                <a:gd name="T13" fmla="*/ 376 h 446"/>
                <a:gd name="T14" fmla="*/ 70 w 633"/>
                <a:gd name="T15" fmla="*/ 433 h 446"/>
                <a:gd name="T16" fmla="*/ 317 w 633"/>
                <a:gd name="T17" fmla="*/ 446 h 446"/>
                <a:gd name="T18" fmla="*/ 564 w 633"/>
                <a:gd name="T19" fmla="*/ 433 h 446"/>
                <a:gd name="T20" fmla="*/ 620 w 633"/>
                <a:gd name="T21" fmla="*/ 376 h 446"/>
                <a:gd name="T22" fmla="*/ 633 w 633"/>
                <a:gd name="T23" fmla="*/ 223 h 446"/>
                <a:gd name="T24" fmla="*/ 620 w 633"/>
                <a:gd name="T25" fmla="*/ 7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3" h="446">
                  <a:moveTo>
                    <a:pt x="620" y="70"/>
                  </a:moveTo>
                  <a:cubicBezTo>
                    <a:pt x="613" y="42"/>
                    <a:pt x="591" y="21"/>
                    <a:pt x="564" y="13"/>
                  </a:cubicBezTo>
                  <a:cubicBezTo>
                    <a:pt x="515" y="0"/>
                    <a:pt x="317" y="0"/>
                    <a:pt x="317" y="0"/>
                  </a:cubicBezTo>
                  <a:cubicBezTo>
                    <a:pt x="317" y="0"/>
                    <a:pt x="119" y="0"/>
                    <a:pt x="70" y="13"/>
                  </a:cubicBezTo>
                  <a:cubicBezTo>
                    <a:pt x="42" y="21"/>
                    <a:pt x="21" y="42"/>
                    <a:pt x="14" y="70"/>
                  </a:cubicBezTo>
                  <a:cubicBezTo>
                    <a:pt x="0" y="119"/>
                    <a:pt x="0" y="223"/>
                    <a:pt x="0" y="223"/>
                  </a:cubicBezTo>
                  <a:cubicBezTo>
                    <a:pt x="0" y="223"/>
                    <a:pt x="0" y="327"/>
                    <a:pt x="14" y="376"/>
                  </a:cubicBezTo>
                  <a:cubicBezTo>
                    <a:pt x="21" y="404"/>
                    <a:pt x="42" y="425"/>
                    <a:pt x="70" y="433"/>
                  </a:cubicBezTo>
                  <a:cubicBezTo>
                    <a:pt x="119" y="446"/>
                    <a:pt x="317" y="446"/>
                    <a:pt x="317" y="446"/>
                  </a:cubicBezTo>
                  <a:cubicBezTo>
                    <a:pt x="317" y="446"/>
                    <a:pt x="515" y="446"/>
                    <a:pt x="564" y="433"/>
                  </a:cubicBezTo>
                  <a:cubicBezTo>
                    <a:pt x="591" y="425"/>
                    <a:pt x="613" y="404"/>
                    <a:pt x="620" y="376"/>
                  </a:cubicBezTo>
                  <a:cubicBezTo>
                    <a:pt x="633" y="327"/>
                    <a:pt x="633" y="223"/>
                    <a:pt x="633" y="223"/>
                  </a:cubicBezTo>
                  <a:cubicBezTo>
                    <a:pt x="633" y="223"/>
                    <a:pt x="633" y="119"/>
                    <a:pt x="620" y="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8" name="Freeform 124">
              <a:extLst>
                <a:ext uri="{FF2B5EF4-FFF2-40B4-BE49-F238E27FC236}">
                  <a16:creationId xmlns:a16="http://schemas.microsoft.com/office/drawing/2014/main" id="{3DADCD85-FA3F-4A5E-BE23-4D08539AF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608" y="4951730"/>
              <a:ext cx="136525" cy="153988"/>
            </a:xfrm>
            <a:custGeom>
              <a:avLst/>
              <a:gdLst>
                <a:gd name="T0" fmla="*/ 0 w 165"/>
                <a:gd name="T1" fmla="*/ 188 h 188"/>
                <a:gd name="T2" fmla="*/ 0 w 165"/>
                <a:gd name="T3" fmla="*/ 0 h 188"/>
                <a:gd name="T4" fmla="*/ 165 w 165"/>
                <a:gd name="T5" fmla="*/ 94 h 188"/>
                <a:gd name="T6" fmla="*/ 0 w 165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88">
                  <a:moveTo>
                    <a:pt x="0" y="188"/>
                  </a:moveTo>
                  <a:lnTo>
                    <a:pt x="0" y="0"/>
                  </a:lnTo>
                  <a:lnTo>
                    <a:pt x="165" y="94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19" name="Rectangle 118">
            <a:hlinkClick r:id="rId3"/>
            <a:extLst>
              <a:ext uri="{FF2B5EF4-FFF2-40B4-BE49-F238E27FC236}">
                <a16:creationId xmlns:a16="http://schemas.microsoft.com/office/drawing/2014/main" id="{34CB0D93-126B-4591-99A1-F80696070B79}"/>
              </a:ext>
            </a:extLst>
          </p:cNvPr>
          <p:cNvSpPr/>
          <p:nvPr userDrawn="1"/>
        </p:nvSpPr>
        <p:spPr>
          <a:xfrm>
            <a:off x="465668" y="4830575"/>
            <a:ext cx="436033" cy="384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0" name="Rectangle 119">
            <a:hlinkClick r:id="rId4"/>
            <a:extLst>
              <a:ext uri="{FF2B5EF4-FFF2-40B4-BE49-F238E27FC236}">
                <a16:creationId xmlns:a16="http://schemas.microsoft.com/office/drawing/2014/main" id="{F8540C46-B8D6-4AC8-ADF8-1BCF643B9D90}"/>
              </a:ext>
            </a:extLst>
          </p:cNvPr>
          <p:cNvSpPr/>
          <p:nvPr userDrawn="1"/>
        </p:nvSpPr>
        <p:spPr>
          <a:xfrm>
            <a:off x="2062524" y="4813624"/>
            <a:ext cx="436033" cy="438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1" name="Rectangle 120">
            <a:hlinkClick r:id="rId5"/>
            <a:extLst>
              <a:ext uri="{FF2B5EF4-FFF2-40B4-BE49-F238E27FC236}">
                <a16:creationId xmlns:a16="http://schemas.microsoft.com/office/drawing/2014/main" id="{11988C5C-D495-415B-9D8A-6027BC29033C}"/>
              </a:ext>
            </a:extLst>
          </p:cNvPr>
          <p:cNvSpPr/>
          <p:nvPr userDrawn="1"/>
        </p:nvSpPr>
        <p:spPr>
          <a:xfrm>
            <a:off x="2893334" y="4828536"/>
            <a:ext cx="620333" cy="438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2" name="Freeform 5">
            <a:hlinkClick r:id="rId6"/>
            <a:extLst>
              <a:ext uri="{FF2B5EF4-FFF2-40B4-BE49-F238E27FC236}">
                <a16:creationId xmlns:a16="http://schemas.microsoft.com/office/drawing/2014/main" id="{7C651178-A898-4F04-A750-A2410136D6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53798" y="4786712"/>
            <a:ext cx="309828" cy="397331"/>
          </a:xfrm>
          <a:custGeom>
            <a:avLst/>
            <a:gdLst>
              <a:gd name="T0" fmla="*/ 160 w 160"/>
              <a:gd name="T1" fmla="*/ 0 h 206"/>
              <a:gd name="T2" fmla="*/ 160 w 160"/>
              <a:gd name="T3" fmla="*/ 204 h 206"/>
              <a:gd name="T4" fmla="*/ 116 w 160"/>
              <a:gd name="T5" fmla="*/ 204 h 206"/>
              <a:gd name="T6" fmla="*/ 116 w 160"/>
              <a:gd name="T7" fmla="*/ 189 h 206"/>
              <a:gd name="T8" fmla="*/ 72 w 160"/>
              <a:gd name="T9" fmla="*/ 206 h 206"/>
              <a:gd name="T10" fmla="*/ 0 w 160"/>
              <a:gd name="T11" fmla="*/ 130 h 206"/>
              <a:gd name="T12" fmla="*/ 72 w 160"/>
              <a:gd name="T13" fmla="*/ 55 h 206"/>
              <a:gd name="T14" fmla="*/ 116 w 160"/>
              <a:gd name="T15" fmla="*/ 72 h 206"/>
              <a:gd name="T16" fmla="*/ 116 w 160"/>
              <a:gd name="T17" fmla="*/ 9 h 206"/>
              <a:gd name="T18" fmla="*/ 160 w 160"/>
              <a:gd name="T19" fmla="*/ 0 h 206"/>
              <a:gd name="T20" fmla="*/ 82 w 160"/>
              <a:gd name="T21" fmla="*/ 166 h 206"/>
              <a:gd name="T22" fmla="*/ 118 w 160"/>
              <a:gd name="T23" fmla="*/ 130 h 206"/>
              <a:gd name="T24" fmla="*/ 82 w 160"/>
              <a:gd name="T25" fmla="*/ 93 h 206"/>
              <a:gd name="T26" fmla="*/ 45 w 160"/>
              <a:gd name="T27" fmla="*/ 130 h 206"/>
              <a:gd name="T28" fmla="*/ 82 w 160"/>
              <a:gd name="T29" fmla="*/ 16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0" h="206">
                <a:moveTo>
                  <a:pt x="160" y="0"/>
                </a:moveTo>
                <a:cubicBezTo>
                  <a:pt x="160" y="204"/>
                  <a:pt x="160" y="204"/>
                  <a:pt x="160" y="204"/>
                </a:cubicBezTo>
                <a:cubicBezTo>
                  <a:pt x="116" y="204"/>
                  <a:pt x="116" y="204"/>
                  <a:pt x="116" y="204"/>
                </a:cubicBezTo>
                <a:cubicBezTo>
                  <a:pt x="116" y="189"/>
                  <a:pt x="116" y="189"/>
                  <a:pt x="116" y="189"/>
                </a:cubicBezTo>
                <a:cubicBezTo>
                  <a:pt x="105" y="200"/>
                  <a:pt x="90" y="206"/>
                  <a:pt x="72" y="206"/>
                </a:cubicBezTo>
                <a:cubicBezTo>
                  <a:pt x="33" y="206"/>
                  <a:pt x="0" y="172"/>
                  <a:pt x="0" y="130"/>
                </a:cubicBezTo>
                <a:cubicBezTo>
                  <a:pt x="0" y="89"/>
                  <a:pt x="35" y="55"/>
                  <a:pt x="72" y="55"/>
                </a:cubicBezTo>
                <a:cubicBezTo>
                  <a:pt x="90" y="55"/>
                  <a:pt x="105" y="61"/>
                  <a:pt x="116" y="72"/>
                </a:cubicBezTo>
                <a:cubicBezTo>
                  <a:pt x="116" y="9"/>
                  <a:pt x="116" y="9"/>
                  <a:pt x="116" y="9"/>
                </a:cubicBezTo>
                <a:lnTo>
                  <a:pt x="160" y="0"/>
                </a:lnTo>
                <a:close/>
                <a:moveTo>
                  <a:pt x="82" y="166"/>
                </a:moveTo>
                <a:cubicBezTo>
                  <a:pt x="102" y="166"/>
                  <a:pt x="118" y="150"/>
                  <a:pt x="118" y="130"/>
                </a:cubicBezTo>
                <a:cubicBezTo>
                  <a:pt x="118" y="110"/>
                  <a:pt x="102" y="93"/>
                  <a:pt x="82" y="93"/>
                </a:cubicBezTo>
                <a:cubicBezTo>
                  <a:pt x="62" y="93"/>
                  <a:pt x="45" y="110"/>
                  <a:pt x="45" y="130"/>
                </a:cubicBezTo>
                <a:cubicBezTo>
                  <a:pt x="45" y="150"/>
                  <a:pt x="62" y="166"/>
                  <a:pt x="82" y="1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0" name="Freeform 96">
            <a:hlinkClick r:id="rId7"/>
            <a:extLst>
              <a:ext uri="{FF2B5EF4-FFF2-40B4-BE49-F238E27FC236}">
                <a16:creationId xmlns:a16="http://schemas.microsoft.com/office/drawing/2014/main" id="{BDFC756C-1248-40D7-B6E0-40F1D5F89E6B}"/>
              </a:ext>
            </a:extLst>
          </p:cNvPr>
          <p:cNvSpPr>
            <a:spLocks/>
          </p:cNvSpPr>
          <p:nvPr userDrawn="1"/>
        </p:nvSpPr>
        <p:spPr bwMode="auto">
          <a:xfrm>
            <a:off x="1314921" y="4873683"/>
            <a:ext cx="377952" cy="304800"/>
          </a:xfrm>
          <a:custGeom>
            <a:avLst/>
            <a:gdLst>
              <a:gd name="T0" fmla="*/ 0 w 421"/>
              <a:gd name="T1" fmla="*/ 304 h 343"/>
              <a:gd name="T2" fmla="*/ 132 w 421"/>
              <a:gd name="T3" fmla="*/ 343 h 343"/>
              <a:gd name="T4" fmla="*/ 378 w 421"/>
              <a:gd name="T5" fmla="*/ 86 h 343"/>
              <a:gd name="T6" fmla="*/ 421 w 421"/>
              <a:gd name="T7" fmla="*/ 41 h 343"/>
              <a:gd name="T8" fmla="*/ 371 w 421"/>
              <a:gd name="T9" fmla="*/ 55 h 343"/>
              <a:gd name="T10" fmla="*/ 409 w 421"/>
              <a:gd name="T11" fmla="*/ 7 h 343"/>
              <a:gd name="T12" fmla="*/ 354 w 421"/>
              <a:gd name="T13" fmla="*/ 28 h 343"/>
              <a:gd name="T14" fmla="*/ 291 w 421"/>
              <a:gd name="T15" fmla="*/ 0 h 343"/>
              <a:gd name="T16" fmla="*/ 207 w 421"/>
              <a:gd name="T17" fmla="*/ 107 h 343"/>
              <a:gd name="T18" fmla="*/ 29 w 421"/>
              <a:gd name="T19" fmla="*/ 16 h 343"/>
              <a:gd name="T20" fmla="*/ 56 w 421"/>
              <a:gd name="T21" fmla="*/ 132 h 343"/>
              <a:gd name="T22" fmla="*/ 16 w 421"/>
              <a:gd name="T23" fmla="*/ 121 h 343"/>
              <a:gd name="T24" fmla="*/ 86 w 421"/>
              <a:gd name="T25" fmla="*/ 207 h 343"/>
              <a:gd name="T26" fmla="*/ 47 w 421"/>
              <a:gd name="T27" fmla="*/ 208 h 343"/>
              <a:gd name="T28" fmla="*/ 127 w 421"/>
              <a:gd name="T29" fmla="*/ 268 h 343"/>
              <a:gd name="T30" fmla="*/ 0 w 421"/>
              <a:gd name="T31" fmla="*/ 304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21" h="343">
                <a:moveTo>
                  <a:pt x="0" y="304"/>
                </a:moveTo>
                <a:cubicBezTo>
                  <a:pt x="38" y="328"/>
                  <a:pt x="83" y="343"/>
                  <a:pt x="132" y="343"/>
                </a:cubicBezTo>
                <a:cubicBezTo>
                  <a:pt x="292" y="343"/>
                  <a:pt x="383" y="207"/>
                  <a:pt x="378" y="86"/>
                </a:cubicBezTo>
                <a:cubicBezTo>
                  <a:pt x="394" y="73"/>
                  <a:pt x="409" y="58"/>
                  <a:pt x="421" y="41"/>
                </a:cubicBezTo>
                <a:cubicBezTo>
                  <a:pt x="405" y="48"/>
                  <a:pt x="389" y="52"/>
                  <a:pt x="371" y="55"/>
                </a:cubicBezTo>
                <a:cubicBezTo>
                  <a:pt x="389" y="44"/>
                  <a:pt x="403" y="27"/>
                  <a:pt x="409" y="7"/>
                </a:cubicBezTo>
                <a:cubicBezTo>
                  <a:pt x="392" y="17"/>
                  <a:pt x="374" y="24"/>
                  <a:pt x="354" y="28"/>
                </a:cubicBezTo>
                <a:cubicBezTo>
                  <a:pt x="338" y="11"/>
                  <a:pt x="316" y="0"/>
                  <a:pt x="291" y="0"/>
                </a:cubicBezTo>
                <a:cubicBezTo>
                  <a:pt x="235" y="0"/>
                  <a:pt x="194" y="52"/>
                  <a:pt x="207" y="107"/>
                </a:cubicBezTo>
                <a:cubicBezTo>
                  <a:pt x="135" y="103"/>
                  <a:pt x="72" y="69"/>
                  <a:pt x="29" y="16"/>
                </a:cubicBezTo>
                <a:cubicBezTo>
                  <a:pt x="6" y="55"/>
                  <a:pt x="17" y="106"/>
                  <a:pt x="56" y="132"/>
                </a:cubicBezTo>
                <a:cubicBezTo>
                  <a:pt x="41" y="131"/>
                  <a:pt x="28" y="127"/>
                  <a:pt x="16" y="121"/>
                </a:cubicBezTo>
                <a:cubicBezTo>
                  <a:pt x="16" y="161"/>
                  <a:pt x="44" y="198"/>
                  <a:pt x="86" y="207"/>
                </a:cubicBezTo>
                <a:cubicBezTo>
                  <a:pt x="74" y="210"/>
                  <a:pt x="60" y="211"/>
                  <a:pt x="47" y="208"/>
                </a:cubicBezTo>
                <a:cubicBezTo>
                  <a:pt x="58" y="242"/>
                  <a:pt x="90" y="267"/>
                  <a:pt x="127" y="268"/>
                </a:cubicBezTo>
                <a:cubicBezTo>
                  <a:pt x="91" y="297"/>
                  <a:pt x="45" y="309"/>
                  <a:pt x="0" y="30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1" name="Freeform 5">
            <a:hlinkClick r:id="rId6"/>
            <a:extLst>
              <a:ext uri="{FF2B5EF4-FFF2-40B4-BE49-F238E27FC236}">
                <a16:creationId xmlns:a16="http://schemas.microsoft.com/office/drawing/2014/main" id="{43763D6E-7258-42D8-ADAF-B14F870AA9D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53798" y="4786712"/>
            <a:ext cx="309828" cy="397331"/>
          </a:xfrm>
          <a:custGeom>
            <a:avLst/>
            <a:gdLst>
              <a:gd name="T0" fmla="*/ 160 w 160"/>
              <a:gd name="T1" fmla="*/ 0 h 206"/>
              <a:gd name="T2" fmla="*/ 160 w 160"/>
              <a:gd name="T3" fmla="*/ 204 h 206"/>
              <a:gd name="T4" fmla="*/ 116 w 160"/>
              <a:gd name="T5" fmla="*/ 204 h 206"/>
              <a:gd name="T6" fmla="*/ 116 w 160"/>
              <a:gd name="T7" fmla="*/ 189 h 206"/>
              <a:gd name="T8" fmla="*/ 72 w 160"/>
              <a:gd name="T9" fmla="*/ 206 h 206"/>
              <a:gd name="T10" fmla="*/ 0 w 160"/>
              <a:gd name="T11" fmla="*/ 130 h 206"/>
              <a:gd name="T12" fmla="*/ 72 w 160"/>
              <a:gd name="T13" fmla="*/ 55 h 206"/>
              <a:gd name="T14" fmla="*/ 116 w 160"/>
              <a:gd name="T15" fmla="*/ 72 h 206"/>
              <a:gd name="T16" fmla="*/ 116 w 160"/>
              <a:gd name="T17" fmla="*/ 9 h 206"/>
              <a:gd name="T18" fmla="*/ 160 w 160"/>
              <a:gd name="T19" fmla="*/ 0 h 206"/>
              <a:gd name="T20" fmla="*/ 82 w 160"/>
              <a:gd name="T21" fmla="*/ 166 h 206"/>
              <a:gd name="T22" fmla="*/ 118 w 160"/>
              <a:gd name="T23" fmla="*/ 130 h 206"/>
              <a:gd name="T24" fmla="*/ 82 w 160"/>
              <a:gd name="T25" fmla="*/ 93 h 206"/>
              <a:gd name="T26" fmla="*/ 45 w 160"/>
              <a:gd name="T27" fmla="*/ 130 h 206"/>
              <a:gd name="T28" fmla="*/ 82 w 160"/>
              <a:gd name="T29" fmla="*/ 16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0" h="206">
                <a:moveTo>
                  <a:pt x="160" y="0"/>
                </a:moveTo>
                <a:cubicBezTo>
                  <a:pt x="160" y="204"/>
                  <a:pt x="160" y="204"/>
                  <a:pt x="160" y="204"/>
                </a:cubicBezTo>
                <a:cubicBezTo>
                  <a:pt x="116" y="204"/>
                  <a:pt x="116" y="204"/>
                  <a:pt x="116" y="204"/>
                </a:cubicBezTo>
                <a:cubicBezTo>
                  <a:pt x="116" y="189"/>
                  <a:pt x="116" y="189"/>
                  <a:pt x="116" y="189"/>
                </a:cubicBezTo>
                <a:cubicBezTo>
                  <a:pt x="105" y="200"/>
                  <a:pt x="90" y="206"/>
                  <a:pt x="72" y="206"/>
                </a:cubicBezTo>
                <a:cubicBezTo>
                  <a:pt x="33" y="206"/>
                  <a:pt x="0" y="172"/>
                  <a:pt x="0" y="130"/>
                </a:cubicBezTo>
                <a:cubicBezTo>
                  <a:pt x="0" y="89"/>
                  <a:pt x="35" y="55"/>
                  <a:pt x="72" y="55"/>
                </a:cubicBezTo>
                <a:cubicBezTo>
                  <a:pt x="90" y="55"/>
                  <a:pt x="105" y="61"/>
                  <a:pt x="116" y="72"/>
                </a:cubicBezTo>
                <a:cubicBezTo>
                  <a:pt x="116" y="9"/>
                  <a:pt x="116" y="9"/>
                  <a:pt x="116" y="9"/>
                </a:cubicBezTo>
                <a:lnTo>
                  <a:pt x="160" y="0"/>
                </a:lnTo>
                <a:close/>
                <a:moveTo>
                  <a:pt x="82" y="166"/>
                </a:moveTo>
                <a:cubicBezTo>
                  <a:pt x="102" y="166"/>
                  <a:pt x="118" y="150"/>
                  <a:pt x="118" y="130"/>
                </a:cubicBezTo>
                <a:cubicBezTo>
                  <a:pt x="118" y="110"/>
                  <a:pt x="102" y="93"/>
                  <a:pt x="82" y="93"/>
                </a:cubicBezTo>
                <a:cubicBezTo>
                  <a:pt x="62" y="93"/>
                  <a:pt x="45" y="110"/>
                  <a:pt x="45" y="130"/>
                </a:cubicBezTo>
                <a:cubicBezTo>
                  <a:pt x="45" y="150"/>
                  <a:pt x="62" y="166"/>
                  <a:pt x="82" y="166"/>
                </a:cubicBezTo>
                <a:close/>
              </a:path>
            </a:pathLst>
          </a:custGeom>
          <a:solidFill>
            <a:srgbClr val="5537FA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2" name="Freeform 96">
            <a:hlinkClick r:id="rId7"/>
            <a:extLst>
              <a:ext uri="{FF2B5EF4-FFF2-40B4-BE49-F238E27FC236}">
                <a16:creationId xmlns:a16="http://schemas.microsoft.com/office/drawing/2014/main" id="{6FF88A9E-E673-44FA-BD54-C9721E0560BE}"/>
              </a:ext>
            </a:extLst>
          </p:cNvPr>
          <p:cNvSpPr>
            <a:spLocks/>
          </p:cNvSpPr>
          <p:nvPr userDrawn="1"/>
        </p:nvSpPr>
        <p:spPr bwMode="auto">
          <a:xfrm>
            <a:off x="1314921" y="4873683"/>
            <a:ext cx="377952" cy="304800"/>
          </a:xfrm>
          <a:custGeom>
            <a:avLst/>
            <a:gdLst>
              <a:gd name="T0" fmla="*/ 0 w 421"/>
              <a:gd name="T1" fmla="*/ 304 h 343"/>
              <a:gd name="T2" fmla="*/ 132 w 421"/>
              <a:gd name="T3" fmla="*/ 343 h 343"/>
              <a:gd name="T4" fmla="*/ 378 w 421"/>
              <a:gd name="T5" fmla="*/ 86 h 343"/>
              <a:gd name="T6" fmla="*/ 421 w 421"/>
              <a:gd name="T7" fmla="*/ 41 h 343"/>
              <a:gd name="T8" fmla="*/ 371 w 421"/>
              <a:gd name="T9" fmla="*/ 55 h 343"/>
              <a:gd name="T10" fmla="*/ 409 w 421"/>
              <a:gd name="T11" fmla="*/ 7 h 343"/>
              <a:gd name="T12" fmla="*/ 354 w 421"/>
              <a:gd name="T13" fmla="*/ 28 h 343"/>
              <a:gd name="T14" fmla="*/ 291 w 421"/>
              <a:gd name="T15" fmla="*/ 0 h 343"/>
              <a:gd name="T16" fmla="*/ 207 w 421"/>
              <a:gd name="T17" fmla="*/ 107 h 343"/>
              <a:gd name="T18" fmla="*/ 29 w 421"/>
              <a:gd name="T19" fmla="*/ 16 h 343"/>
              <a:gd name="T20" fmla="*/ 56 w 421"/>
              <a:gd name="T21" fmla="*/ 132 h 343"/>
              <a:gd name="T22" fmla="*/ 16 w 421"/>
              <a:gd name="T23" fmla="*/ 121 h 343"/>
              <a:gd name="T24" fmla="*/ 86 w 421"/>
              <a:gd name="T25" fmla="*/ 207 h 343"/>
              <a:gd name="T26" fmla="*/ 47 w 421"/>
              <a:gd name="T27" fmla="*/ 208 h 343"/>
              <a:gd name="T28" fmla="*/ 127 w 421"/>
              <a:gd name="T29" fmla="*/ 268 h 343"/>
              <a:gd name="T30" fmla="*/ 0 w 421"/>
              <a:gd name="T31" fmla="*/ 304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21" h="343">
                <a:moveTo>
                  <a:pt x="0" y="304"/>
                </a:moveTo>
                <a:cubicBezTo>
                  <a:pt x="38" y="328"/>
                  <a:pt x="83" y="343"/>
                  <a:pt x="132" y="343"/>
                </a:cubicBezTo>
                <a:cubicBezTo>
                  <a:pt x="292" y="343"/>
                  <a:pt x="383" y="207"/>
                  <a:pt x="378" y="86"/>
                </a:cubicBezTo>
                <a:cubicBezTo>
                  <a:pt x="394" y="73"/>
                  <a:pt x="409" y="58"/>
                  <a:pt x="421" y="41"/>
                </a:cubicBezTo>
                <a:cubicBezTo>
                  <a:pt x="405" y="48"/>
                  <a:pt x="389" y="52"/>
                  <a:pt x="371" y="55"/>
                </a:cubicBezTo>
                <a:cubicBezTo>
                  <a:pt x="389" y="44"/>
                  <a:pt x="403" y="27"/>
                  <a:pt x="409" y="7"/>
                </a:cubicBezTo>
                <a:cubicBezTo>
                  <a:pt x="392" y="17"/>
                  <a:pt x="374" y="24"/>
                  <a:pt x="354" y="28"/>
                </a:cubicBezTo>
                <a:cubicBezTo>
                  <a:pt x="338" y="11"/>
                  <a:pt x="316" y="0"/>
                  <a:pt x="291" y="0"/>
                </a:cubicBezTo>
                <a:cubicBezTo>
                  <a:pt x="235" y="0"/>
                  <a:pt x="194" y="52"/>
                  <a:pt x="207" y="107"/>
                </a:cubicBezTo>
                <a:cubicBezTo>
                  <a:pt x="135" y="103"/>
                  <a:pt x="72" y="69"/>
                  <a:pt x="29" y="16"/>
                </a:cubicBezTo>
                <a:cubicBezTo>
                  <a:pt x="6" y="55"/>
                  <a:pt x="17" y="106"/>
                  <a:pt x="56" y="132"/>
                </a:cubicBezTo>
                <a:cubicBezTo>
                  <a:pt x="41" y="131"/>
                  <a:pt x="28" y="127"/>
                  <a:pt x="16" y="121"/>
                </a:cubicBezTo>
                <a:cubicBezTo>
                  <a:pt x="16" y="161"/>
                  <a:pt x="44" y="198"/>
                  <a:pt x="86" y="207"/>
                </a:cubicBezTo>
                <a:cubicBezTo>
                  <a:pt x="74" y="210"/>
                  <a:pt x="60" y="211"/>
                  <a:pt x="47" y="208"/>
                </a:cubicBezTo>
                <a:cubicBezTo>
                  <a:pt x="58" y="242"/>
                  <a:pt x="90" y="267"/>
                  <a:pt x="127" y="268"/>
                </a:cubicBezTo>
                <a:cubicBezTo>
                  <a:pt x="91" y="297"/>
                  <a:pt x="45" y="309"/>
                  <a:pt x="0" y="304"/>
                </a:cubicBezTo>
              </a:path>
            </a:pathLst>
          </a:custGeom>
          <a:solidFill>
            <a:srgbClr val="5537FA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3D8869D-961D-490E-A7D9-93B9B74708CF}"/>
              </a:ext>
            </a:extLst>
          </p:cNvPr>
          <p:cNvGrpSpPr/>
          <p:nvPr userDrawn="1"/>
        </p:nvGrpSpPr>
        <p:grpSpPr>
          <a:xfrm>
            <a:off x="506749" y="4828535"/>
            <a:ext cx="351664" cy="348251"/>
            <a:chOff x="5286058" y="4848543"/>
            <a:chExt cx="327025" cy="323850"/>
          </a:xfrm>
          <a:solidFill>
            <a:srgbClr val="5537FA"/>
          </a:solidFill>
        </p:grpSpPr>
        <p:sp>
          <p:nvSpPr>
            <p:cNvPr id="134" name="Rectangle 112">
              <a:extLst>
                <a:ext uri="{FF2B5EF4-FFF2-40B4-BE49-F238E27FC236}">
                  <a16:creationId xmlns:a16="http://schemas.microsoft.com/office/drawing/2014/main" id="{697D7E23-7D74-48B6-81F8-74D330F72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995" y="4956493"/>
              <a:ext cx="6667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5" name="Oval 113">
              <a:extLst>
                <a:ext uri="{FF2B5EF4-FFF2-40B4-BE49-F238E27FC236}">
                  <a16:creationId xmlns:a16="http://schemas.microsoft.com/office/drawing/2014/main" id="{AFF1700D-005E-401C-8B26-0AF341F20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058" y="4848543"/>
              <a:ext cx="80963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6" name="Freeform 114">
              <a:extLst>
                <a:ext uri="{FF2B5EF4-FFF2-40B4-BE49-F238E27FC236}">
                  <a16:creationId xmlns:a16="http://schemas.microsoft.com/office/drawing/2014/main" id="{5CA0F235-0BE6-4EA3-8756-5EC7273D3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533" y="4950143"/>
              <a:ext cx="209550" cy="222250"/>
            </a:xfrm>
            <a:custGeom>
              <a:avLst/>
              <a:gdLst>
                <a:gd name="T0" fmla="*/ 79 w 254"/>
                <a:gd name="T1" fmla="*/ 133 h 272"/>
                <a:gd name="T2" fmla="*/ 128 w 254"/>
                <a:gd name="T3" fmla="*/ 74 h 272"/>
                <a:gd name="T4" fmla="*/ 173 w 254"/>
                <a:gd name="T5" fmla="*/ 133 h 272"/>
                <a:gd name="T6" fmla="*/ 173 w 254"/>
                <a:gd name="T7" fmla="*/ 272 h 272"/>
                <a:gd name="T8" fmla="*/ 254 w 254"/>
                <a:gd name="T9" fmla="*/ 272 h 272"/>
                <a:gd name="T10" fmla="*/ 254 w 254"/>
                <a:gd name="T11" fmla="*/ 105 h 272"/>
                <a:gd name="T12" fmla="*/ 158 w 254"/>
                <a:gd name="T13" fmla="*/ 0 h 272"/>
                <a:gd name="T14" fmla="*/ 79 w 254"/>
                <a:gd name="T15" fmla="*/ 44 h 272"/>
                <a:gd name="T16" fmla="*/ 79 w 254"/>
                <a:gd name="T17" fmla="*/ 8 h 272"/>
                <a:gd name="T18" fmla="*/ 0 w 254"/>
                <a:gd name="T19" fmla="*/ 8 h 272"/>
                <a:gd name="T20" fmla="*/ 0 w 254"/>
                <a:gd name="T21" fmla="*/ 272 h 272"/>
                <a:gd name="T22" fmla="*/ 79 w 254"/>
                <a:gd name="T23" fmla="*/ 272 h 272"/>
                <a:gd name="T24" fmla="*/ 79 w 254"/>
                <a:gd name="T25" fmla="*/ 13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272">
                  <a:moveTo>
                    <a:pt x="79" y="133"/>
                  </a:moveTo>
                  <a:cubicBezTo>
                    <a:pt x="79" y="96"/>
                    <a:pt x="96" y="74"/>
                    <a:pt x="128" y="74"/>
                  </a:cubicBezTo>
                  <a:cubicBezTo>
                    <a:pt x="158" y="74"/>
                    <a:pt x="173" y="95"/>
                    <a:pt x="173" y="133"/>
                  </a:cubicBezTo>
                  <a:lnTo>
                    <a:pt x="173" y="272"/>
                  </a:lnTo>
                  <a:lnTo>
                    <a:pt x="254" y="272"/>
                  </a:lnTo>
                  <a:lnTo>
                    <a:pt x="254" y="105"/>
                  </a:lnTo>
                  <a:cubicBezTo>
                    <a:pt x="254" y="34"/>
                    <a:pt x="214" y="0"/>
                    <a:pt x="158" y="0"/>
                  </a:cubicBezTo>
                  <a:cubicBezTo>
                    <a:pt x="102" y="0"/>
                    <a:pt x="79" y="44"/>
                    <a:pt x="79" y="44"/>
                  </a:cubicBezTo>
                  <a:lnTo>
                    <a:pt x="79" y="8"/>
                  </a:lnTo>
                  <a:lnTo>
                    <a:pt x="0" y="8"/>
                  </a:lnTo>
                  <a:lnTo>
                    <a:pt x="0" y="272"/>
                  </a:lnTo>
                  <a:lnTo>
                    <a:pt x="79" y="272"/>
                  </a:lnTo>
                  <a:lnTo>
                    <a:pt x="79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37" name="Rectangle 136">
            <a:hlinkClick r:id="rId3"/>
            <a:extLst>
              <a:ext uri="{FF2B5EF4-FFF2-40B4-BE49-F238E27FC236}">
                <a16:creationId xmlns:a16="http://schemas.microsoft.com/office/drawing/2014/main" id="{75C48AD2-EBC5-47BA-92C4-BACCF3B48324}"/>
              </a:ext>
            </a:extLst>
          </p:cNvPr>
          <p:cNvSpPr/>
          <p:nvPr userDrawn="1"/>
        </p:nvSpPr>
        <p:spPr>
          <a:xfrm>
            <a:off x="465668" y="4816533"/>
            <a:ext cx="436033" cy="384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21F6005-BDDD-4B84-BF7F-AE4E869D8676}"/>
              </a:ext>
            </a:extLst>
          </p:cNvPr>
          <p:cNvGrpSpPr/>
          <p:nvPr userDrawn="1"/>
        </p:nvGrpSpPr>
        <p:grpSpPr>
          <a:xfrm>
            <a:off x="2082912" y="4834371"/>
            <a:ext cx="385937" cy="384223"/>
            <a:chOff x="3658870" y="4154805"/>
            <a:chExt cx="357188" cy="355600"/>
          </a:xfrm>
          <a:solidFill>
            <a:srgbClr val="5537FA"/>
          </a:solidFill>
        </p:grpSpPr>
        <p:sp>
          <p:nvSpPr>
            <p:cNvPr id="139" name="Freeform 98">
              <a:extLst>
                <a:ext uri="{FF2B5EF4-FFF2-40B4-BE49-F238E27FC236}">
                  <a16:creationId xmlns:a16="http://schemas.microsoft.com/office/drawing/2014/main" id="{DE8E4941-A964-410D-8147-D10172F5B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8870" y="4154805"/>
              <a:ext cx="357188" cy="355600"/>
            </a:xfrm>
            <a:custGeom>
              <a:avLst/>
              <a:gdLst>
                <a:gd name="T0" fmla="*/ 216 w 433"/>
                <a:gd name="T1" fmla="*/ 0 h 433"/>
                <a:gd name="T2" fmla="*/ 127 w 433"/>
                <a:gd name="T3" fmla="*/ 1 h 433"/>
                <a:gd name="T4" fmla="*/ 74 w 433"/>
                <a:gd name="T5" fmla="*/ 11 h 433"/>
                <a:gd name="T6" fmla="*/ 36 w 433"/>
                <a:gd name="T7" fmla="*/ 36 h 433"/>
                <a:gd name="T8" fmla="*/ 11 w 433"/>
                <a:gd name="T9" fmla="*/ 75 h 433"/>
                <a:gd name="T10" fmla="*/ 1 w 433"/>
                <a:gd name="T11" fmla="*/ 127 h 433"/>
                <a:gd name="T12" fmla="*/ 0 w 433"/>
                <a:gd name="T13" fmla="*/ 217 h 433"/>
                <a:gd name="T14" fmla="*/ 1 w 433"/>
                <a:gd name="T15" fmla="*/ 306 h 433"/>
                <a:gd name="T16" fmla="*/ 11 w 433"/>
                <a:gd name="T17" fmla="*/ 359 h 433"/>
                <a:gd name="T18" fmla="*/ 36 w 433"/>
                <a:gd name="T19" fmla="*/ 397 h 433"/>
                <a:gd name="T20" fmla="*/ 74 w 433"/>
                <a:gd name="T21" fmla="*/ 422 h 433"/>
                <a:gd name="T22" fmla="*/ 127 w 433"/>
                <a:gd name="T23" fmla="*/ 432 h 433"/>
                <a:gd name="T24" fmla="*/ 216 w 433"/>
                <a:gd name="T25" fmla="*/ 433 h 433"/>
                <a:gd name="T26" fmla="*/ 306 w 433"/>
                <a:gd name="T27" fmla="*/ 432 h 433"/>
                <a:gd name="T28" fmla="*/ 358 w 433"/>
                <a:gd name="T29" fmla="*/ 422 h 433"/>
                <a:gd name="T30" fmla="*/ 397 w 433"/>
                <a:gd name="T31" fmla="*/ 397 h 433"/>
                <a:gd name="T32" fmla="*/ 422 w 433"/>
                <a:gd name="T33" fmla="*/ 359 h 433"/>
                <a:gd name="T34" fmla="*/ 432 w 433"/>
                <a:gd name="T35" fmla="*/ 306 h 433"/>
                <a:gd name="T36" fmla="*/ 433 w 433"/>
                <a:gd name="T37" fmla="*/ 217 h 433"/>
                <a:gd name="T38" fmla="*/ 432 w 433"/>
                <a:gd name="T39" fmla="*/ 127 h 433"/>
                <a:gd name="T40" fmla="*/ 422 w 433"/>
                <a:gd name="T41" fmla="*/ 75 h 433"/>
                <a:gd name="T42" fmla="*/ 397 w 433"/>
                <a:gd name="T43" fmla="*/ 36 h 433"/>
                <a:gd name="T44" fmla="*/ 358 w 433"/>
                <a:gd name="T45" fmla="*/ 11 h 433"/>
                <a:gd name="T46" fmla="*/ 306 w 433"/>
                <a:gd name="T47" fmla="*/ 1 h 433"/>
                <a:gd name="T48" fmla="*/ 216 w 433"/>
                <a:gd name="T49" fmla="*/ 0 h 433"/>
                <a:gd name="T50" fmla="*/ 216 w 433"/>
                <a:gd name="T51" fmla="*/ 39 h 433"/>
                <a:gd name="T52" fmla="*/ 304 w 433"/>
                <a:gd name="T53" fmla="*/ 40 h 433"/>
                <a:gd name="T54" fmla="*/ 344 w 433"/>
                <a:gd name="T55" fmla="*/ 48 h 433"/>
                <a:gd name="T56" fmla="*/ 369 w 433"/>
                <a:gd name="T57" fmla="*/ 64 h 433"/>
                <a:gd name="T58" fmla="*/ 385 w 433"/>
                <a:gd name="T59" fmla="*/ 89 h 433"/>
                <a:gd name="T60" fmla="*/ 393 w 433"/>
                <a:gd name="T61" fmla="*/ 129 h 433"/>
                <a:gd name="T62" fmla="*/ 394 w 433"/>
                <a:gd name="T63" fmla="*/ 217 h 433"/>
                <a:gd name="T64" fmla="*/ 393 w 433"/>
                <a:gd name="T65" fmla="*/ 304 h 433"/>
                <a:gd name="T66" fmla="*/ 385 w 433"/>
                <a:gd name="T67" fmla="*/ 344 h 433"/>
                <a:gd name="T68" fmla="*/ 369 w 433"/>
                <a:gd name="T69" fmla="*/ 369 h 433"/>
                <a:gd name="T70" fmla="*/ 344 w 433"/>
                <a:gd name="T71" fmla="*/ 385 h 433"/>
                <a:gd name="T72" fmla="*/ 304 w 433"/>
                <a:gd name="T73" fmla="*/ 393 h 433"/>
                <a:gd name="T74" fmla="*/ 216 w 433"/>
                <a:gd name="T75" fmla="*/ 394 h 433"/>
                <a:gd name="T76" fmla="*/ 129 w 433"/>
                <a:gd name="T77" fmla="*/ 393 h 433"/>
                <a:gd name="T78" fmla="*/ 89 w 433"/>
                <a:gd name="T79" fmla="*/ 385 h 433"/>
                <a:gd name="T80" fmla="*/ 64 w 433"/>
                <a:gd name="T81" fmla="*/ 369 h 433"/>
                <a:gd name="T82" fmla="*/ 47 w 433"/>
                <a:gd name="T83" fmla="*/ 344 h 433"/>
                <a:gd name="T84" fmla="*/ 40 w 433"/>
                <a:gd name="T85" fmla="*/ 304 h 433"/>
                <a:gd name="T86" fmla="*/ 39 w 433"/>
                <a:gd name="T87" fmla="*/ 217 h 433"/>
                <a:gd name="T88" fmla="*/ 40 w 433"/>
                <a:gd name="T89" fmla="*/ 129 h 433"/>
                <a:gd name="T90" fmla="*/ 47 w 433"/>
                <a:gd name="T91" fmla="*/ 89 h 433"/>
                <a:gd name="T92" fmla="*/ 64 w 433"/>
                <a:gd name="T93" fmla="*/ 64 h 433"/>
                <a:gd name="T94" fmla="*/ 89 w 433"/>
                <a:gd name="T95" fmla="*/ 48 h 433"/>
                <a:gd name="T96" fmla="*/ 129 w 433"/>
                <a:gd name="T97" fmla="*/ 40 h 433"/>
                <a:gd name="T98" fmla="*/ 216 w 433"/>
                <a:gd name="T99" fmla="*/ 39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3" h="433">
                  <a:moveTo>
                    <a:pt x="216" y="0"/>
                  </a:moveTo>
                  <a:cubicBezTo>
                    <a:pt x="157" y="0"/>
                    <a:pt x="150" y="0"/>
                    <a:pt x="127" y="1"/>
                  </a:cubicBezTo>
                  <a:cubicBezTo>
                    <a:pt x="104" y="2"/>
                    <a:pt x="88" y="6"/>
                    <a:pt x="74" y="11"/>
                  </a:cubicBezTo>
                  <a:cubicBezTo>
                    <a:pt x="60" y="17"/>
                    <a:pt x="48" y="24"/>
                    <a:pt x="36" y="36"/>
                  </a:cubicBezTo>
                  <a:cubicBezTo>
                    <a:pt x="24" y="48"/>
                    <a:pt x="17" y="60"/>
                    <a:pt x="11" y="75"/>
                  </a:cubicBezTo>
                  <a:cubicBezTo>
                    <a:pt x="6" y="88"/>
                    <a:pt x="2" y="104"/>
                    <a:pt x="1" y="127"/>
                  </a:cubicBezTo>
                  <a:cubicBezTo>
                    <a:pt x="0" y="150"/>
                    <a:pt x="0" y="158"/>
                    <a:pt x="0" y="217"/>
                  </a:cubicBezTo>
                  <a:cubicBezTo>
                    <a:pt x="0" y="275"/>
                    <a:pt x="0" y="283"/>
                    <a:pt x="1" y="306"/>
                  </a:cubicBezTo>
                  <a:cubicBezTo>
                    <a:pt x="2" y="329"/>
                    <a:pt x="6" y="345"/>
                    <a:pt x="11" y="359"/>
                  </a:cubicBezTo>
                  <a:cubicBezTo>
                    <a:pt x="17" y="373"/>
                    <a:pt x="24" y="385"/>
                    <a:pt x="36" y="397"/>
                  </a:cubicBezTo>
                  <a:cubicBezTo>
                    <a:pt x="48" y="409"/>
                    <a:pt x="60" y="416"/>
                    <a:pt x="74" y="422"/>
                  </a:cubicBezTo>
                  <a:cubicBezTo>
                    <a:pt x="88" y="427"/>
                    <a:pt x="104" y="431"/>
                    <a:pt x="127" y="432"/>
                  </a:cubicBezTo>
                  <a:cubicBezTo>
                    <a:pt x="150" y="433"/>
                    <a:pt x="157" y="433"/>
                    <a:pt x="216" y="433"/>
                  </a:cubicBezTo>
                  <a:cubicBezTo>
                    <a:pt x="275" y="433"/>
                    <a:pt x="283" y="433"/>
                    <a:pt x="306" y="432"/>
                  </a:cubicBezTo>
                  <a:cubicBezTo>
                    <a:pt x="329" y="431"/>
                    <a:pt x="344" y="427"/>
                    <a:pt x="358" y="422"/>
                  </a:cubicBezTo>
                  <a:cubicBezTo>
                    <a:pt x="373" y="416"/>
                    <a:pt x="385" y="409"/>
                    <a:pt x="397" y="397"/>
                  </a:cubicBezTo>
                  <a:cubicBezTo>
                    <a:pt x="409" y="385"/>
                    <a:pt x="416" y="373"/>
                    <a:pt x="422" y="359"/>
                  </a:cubicBezTo>
                  <a:cubicBezTo>
                    <a:pt x="427" y="345"/>
                    <a:pt x="431" y="329"/>
                    <a:pt x="432" y="306"/>
                  </a:cubicBezTo>
                  <a:cubicBezTo>
                    <a:pt x="433" y="283"/>
                    <a:pt x="433" y="275"/>
                    <a:pt x="433" y="217"/>
                  </a:cubicBezTo>
                  <a:cubicBezTo>
                    <a:pt x="433" y="158"/>
                    <a:pt x="433" y="150"/>
                    <a:pt x="432" y="127"/>
                  </a:cubicBezTo>
                  <a:cubicBezTo>
                    <a:pt x="431" y="104"/>
                    <a:pt x="427" y="88"/>
                    <a:pt x="422" y="75"/>
                  </a:cubicBezTo>
                  <a:cubicBezTo>
                    <a:pt x="416" y="60"/>
                    <a:pt x="409" y="48"/>
                    <a:pt x="397" y="36"/>
                  </a:cubicBezTo>
                  <a:cubicBezTo>
                    <a:pt x="385" y="24"/>
                    <a:pt x="373" y="17"/>
                    <a:pt x="358" y="11"/>
                  </a:cubicBezTo>
                  <a:cubicBezTo>
                    <a:pt x="344" y="6"/>
                    <a:pt x="329" y="2"/>
                    <a:pt x="306" y="1"/>
                  </a:cubicBezTo>
                  <a:cubicBezTo>
                    <a:pt x="283" y="0"/>
                    <a:pt x="275" y="0"/>
                    <a:pt x="216" y="0"/>
                  </a:cubicBezTo>
                  <a:close/>
                  <a:moveTo>
                    <a:pt x="216" y="39"/>
                  </a:moveTo>
                  <a:cubicBezTo>
                    <a:pt x="274" y="39"/>
                    <a:pt x="281" y="39"/>
                    <a:pt x="304" y="40"/>
                  </a:cubicBezTo>
                  <a:cubicBezTo>
                    <a:pt x="325" y="41"/>
                    <a:pt x="336" y="45"/>
                    <a:pt x="344" y="48"/>
                  </a:cubicBezTo>
                  <a:cubicBezTo>
                    <a:pt x="354" y="52"/>
                    <a:pt x="361" y="56"/>
                    <a:pt x="369" y="64"/>
                  </a:cubicBezTo>
                  <a:cubicBezTo>
                    <a:pt x="377" y="71"/>
                    <a:pt x="381" y="79"/>
                    <a:pt x="385" y="89"/>
                  </a:cubicBezTo>
                  <a:cubicBezTo>
                    <a:pt x="388" y="96"/>
                    <a:pt x="392" y="108"/>
                    <a:pt x="393" y="129"/>
                  </a:cubicBezTo>
                  <a:cubicBezTo>
                    <a:pt x="394" y="152"/>
                    <a:pt x="394" y="159"/>
                    <a:pt x="394" y="217"/>
                  </a:cubicBezTo>
                  <a:cubicBezTo>
                    <a:pt x="394" y="274"/>
                    <a:pt x="394" y="281"/>
                    <a:pt x="393" y="304"/>
                  </a:cubicBezTo>
                  <a:cubicBezTo>
                    <a:pt x="392" y="325"/>
                    <a:pt x="388" y="337"/>
                    <a:pt x="385" y="344"/>
                  </a:cubicBezTo>
                  <a:cubicBezTo>
                    <a:pt x="381" y="354"/>
                    <a:pt x="377" y="362"/>
                    <a:pt x="369" y="369"/>
                  </a:cubicBezTo>
                  <a:cubicBezTo>
                    <a:pt x="361" y="377"/>
                    <a:pt x="354" y="382"/>
                    <a:pt x="344" y="385"/>
                  </a:cubicBezTo>
                  <a:cubicBezTo>
                    <a:pt x="336" y="388"/>
                    <a:pt x="325" y="392"/>
                    <a:pt x="304" y="393"/>
                  </a:cubicBezTo>
                  <a:cubicBezTo>
                    <a:pt x="281" y="394"/>
                    <a:pt x="274" y="394"/>
                    <a:pt x="216" y="394"/>
                  </a:cubicBezTo>
                  <a:cubicBezTo>
                    <a:pt x="158" y="394"/>
                    <a:pt x="152" y="394"/>
                    <a:pt x="129" y="393"/>
                  </a:cubicBezTo>
                  <a:cubicBezTo>
                    <a:pt x="108" y="392"/>
                    <a:pt x="96" y="388"/>
                    <a:pt x="89" y="385"/>
                  </a:cubicBezTo>
                  <a:cubicBezTo>
                    <a:pt x="78" y="382"/>
                    <a:pt x="71" y="377"/>
                    <a:pt x="64" y="369"/>
                  </a:cubicBezTo>
                  <a:cubicBezTo>
                    <a:pt x="56" y="362"/>
                    <a:pt x="51" y="354"/>
                    <a:pt x="47" y="344"/>
                  </a:cubicBezTo>
                  <a:cubicBezTo>
                    <a:pt x="44" y="337"/>
                    <a:pt x="41" y="325"/>
                    <a:pt x="40" y="304"/>
                  </a:cubicBezTo>
                  <a:cubicBezTo>
                    <a:pt x="39" y="281"/>
                    <a:pt x="39" y="274"/>
                    <a:pt x="39" y="217"/>
                  </a:cubicBezTo>
                  <a:cubicBezTo>
                    <a:pt x="39" y="159"/>
                    <a:pt x="39" y="152"/>
                    <a:pt x="40" y="129"/>
                  </a:cubicBezTo>
                  <a:cubicBezTo>
                    <a:pt x="41" y="108"/>
                    <a:pt x="44" y="96"/>
                    <a:pt x="47" y="89"/>
                  </a:cubicBezTo>
                  <a:cubicBezTo>
                    <a:pt x="51" y="79"/>
                    <a:pt x="56" y="71"/>
                    <a:pt x="64" y="64"/>
                  </a:cubicBezTo>
                  <a:cubicBezTo>
                    <a:pt x="71" y="56"/>
                    <a:pt x="78" y="52"/>
                    <a:pt x="89" y="48"/>
                  </a:cubicBezTo>
                  <a:cubicBezTo>
                    <a:pt x="96" y="45"/>
                    <a:pt x="108" y="41"/>
                    <a:pt x="129" y="40"/>
                  </a:cubicBezTo>
                  <a:cubicBezTo>
                    <a:pt x="152" y="39"/>
                    <a:pt x="158" y="39"/>
                    <a:pt x="2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0" name="Freeform 99">
              <a:extLst>
                <a:ext uri="{FF2B5EF4-FFF2-40B4-BE49-F238E27FC236}">
                  <a16:creationId xmlns:a16="http://schemas.microsoft.com/office/drawing/2014/main" id="{9A2BBBED-5766-42B0-8963-5D5DB6F2FC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183" y="4240530"/>
              <a:ext cx="184150" cy="184150"/>
            </a:xfrm>
            <a:custGeom>
              <a:avLst/>
              <a:gdLst>
                <a:gd name="T0" fmla="*/ 111 w 223"/>
                <a:gd name="T1" fmla="*/ 184 h 223"/>
                <a:gd name="T2" fmla="*/ 39 w 223"/>
                <a:gd name="T3" fmla="*/ 112 h 223"/>
                <a:gd name="T4" fmla="*/ 111 w 223"/>
                <a:gd name="T5" fmla="*/ 39 h 223"/>
                <a:gd name="T6" fmla="*/ 184 w 223"/>
                <a:gd name="T7" fmla="*/ 112 h 223"/>
                <a:gd name="T8" fmla="*/ 111 w 223"/>
                <a:gd name="T9" fmla="*/ 184 h 223"/>
                <a:gd name="T10" fmla="*/ 111 w 223"/>
                <a:gd name="T11" fmla="*/ 0 h 223"/>
                <a:gd name="T12" fmla="*/ 0 w 223"/>
                <a:gd name="T13" fmla="*/ 112 h 223"/>
                <a:gd name="T14" fmla="*/ 111 w 223"/>
                <a:gd name="T15" fmla="*/ 223 h 223"/>
                <a:gd name="T16" fmla="*/ 223 w 223"/>
                <a:gd name="T17" fmla="*/ 112 h 223"/>
                <a:gd name="T18" fmla="*/ 111 w 223"/>
                <a:gd name="T1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184"/>
                  </a:moveTo>
                  <a:cubicBezTo>
                    <a:pt x="71" y="184"/>
                    <a:pt x="39" y="151"/>
                    <a:pt x="39" y="112"/>
                  </a:cubicBezTo>
                  <a:cubicBezTo>
                    <a:pt x="39" y="72"/>
                    <a:pt x="71" y="39"/>
                    <a:pt x="111" y="39"/>
                  </a:cubicBezTo>
                  <a:cubicBezTo>
                    <a:pt x="151" y="39"/>
                    <a:pt x="184" y="72"/>
                    <a:pt x="184" y="112"/>
                  </a:cubicBezTo>
                  <a:cubicBezTo>
                    <a:pt x="184" y="151"/>
                    <a:pt x="151" y="184"/>
                    <a:pt x="111" y="184"/>
                  </a:cubicBezTo>
                  <a:close/>
                  <a:moveTo>
                    <a:pt x="111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73"/>
                    <a:pt x="50" y="223"/>
                    <a:pt x="111" y="223"/>
                  </a:cubicBezTo>
                  <a:cubicBezTo>
                    <a:pt x="173" y="223"/>
                    <a:pt x="223" y="173"/>
                    <a:pt x="223" y="112"/>
                  </a:cubicBezTo>
                  <a:cubicBezTo>
                    <a:pt x="223" y="50"/>
                    <a:pt x="173" y="0"/>
                    <a:pt x="1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1" name="Oval 100">
              <a:extLst>
                <a:ext uri="{FF2B5EF4-FFF2-40B4-BE49-F238E27FC236}">
                  <a16:creationId xmlns:a16="http://schemas.microsoft.com/office/drawing/2014/main" id="{5D78B812-45D6-45FE-A655-CB4372C73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283" y="4216718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42" name="Rectangle 141">
            <a:hlinkClick r:id="rId4"/>
            <a:extLst>
              <a:ext uri="{FF2B5EF4-FFF2-40B4-BE49-F238E27FC236}">
                <a16:creationId xmlns:a16="http://schemas.microsoft.com/office/drawing/2014/main" id="{6CE70B17-CC29-4C16-970E-21E82B305E52}"/>
              </a:ext>
            </a:extLst>
          </p:cNvPr>
          <p:cNvSpPr/>
          <p:nvPr userDrawn="1"/>
        </p:nvSpPr>
        <p:spPr>
          <a:xfrm>
            <a:off x="2062524" y="4811753"/>
            <a:ext cx="436033" cy="438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D9031A2-1F10-4E6B-B7B0-37869B405D4A}"/>
              </a:ext>
            </a:extLst>
          </p:cNvPr>
          <p:cNvGrpSpPr/>
          <p:nvPr userDrawn="1"/>
        </p:nvGrpSpPr>
        <p:grpSpPr>
          <a:xfrm>
            <a:off x="2922070" y="4837501"/>
            <a:ext cx="562425" cy="394896"/>
            <a:chOff x="5922645" y="4845368"/>
            <a:chExt cx="522288" cy="366713"/>
          </a:xfrm>
          <a:solidFill>
            <a:srgbClr val="13B1A5"/>
          </a:solidFill>
        </p:grpSpPr>
        <p:sp>
          <p:nvSpPr>
            <p:cNvPr id="144" name="Freeform 123">
              <a:extLst>
                <a:ext uri="{FF2B5EF4-FFF2-40B4-BE49-F238E27FC236}">
                  <a16:creationId xmlns:a16="http://schemas.microsoft.com/office/drawing/2014/main" id="{1A1F0F31-BDCD-40B9-AC8E-39B9492C4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645" y="4845368"/>
              <a:ext cx="522288" cy="366713"/>
            </a:xfrm>
            <a:custGeom>
              <a:avLst/>
              <a:gdLst>
                <a:gd name="T0" fmla="*/ 620 w 633"/>
                <a:gd name="T1" fmla="*/ 70 h 446"/>
                <a:gd name="T2" fmla="*/ 564 w 633"/>
                <a:gd name="T3" fmla="*/ 13 h 446"/>
                <a:gd name="T4" fmla="*/ 317 w 633"/>
                <a:gd name="T5" fmla="*/ 0 h 446"/>
                <a:gd name="T6" fmla="*/ 70 w 633"/>
                <a:gd name="T7" fmla="*/ 13 h 446"/>
                <a:gd name="T8" fmla="*/ 14 w 633"/>
                <a:gd name="T9" fmla="*/ 70 h 446"/>
                <a:gd name="T10" fmla="*/ 0 w 633"/>
                <a:gd name="T11" fmla="*/ 223 h 446"/>
                <a:gd name="T12" fmla="*/ 14 w 633"/>
                <a:gd name="T13" fmla="*/ 376 h 446"/>
                <a:gd name="T14" fmla="*/ 70 w 633"/>
                <a:gd name="T15" fmla="*/ 433 h 446"/>
                <a:gd name="T16" fmla="*/ 317 w 633"/>
                <a:gd name="T17" fmla="*/ 446 h 446"/>
                <a:gd name="T18" fmla="*/ 564 w 633"/>
                <a:gd name="T19" fmla="*/ 433 h 446"/>
                <a:gd name="T20" fmla="*/ 620 w 633"/>
                <a:gd name="T21" fmla="*/ 376 h 446"/>
                <a:gd name="T22" fmla="*/ 633 w 633"/>
                <a:gd name="T23" fmla="*/ 223 h 446"/>
                <a:gd name="T24" fmla="*/ 620 w 633"/>
                <a:gd name="T25" fmla="*/ 7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3" h="446">
                  <a:moveTo>
                    <a:pt x="620" y="70"/>
                  </a:moveTo>
                  <a:cubicBezTo>
                    <a:pt x="613" y="42"/>
                    <a:pt x="591" y="21"/>
                    <a:pt x="564" y="13"/>
                  </a:cubicBezTo>
                  <a:cubicBezTo>
                    <a:pt x="515" y="0"/>
                    <a:pt x="317" y="0"/>
                    <a:pt x="317" y="0"/>
                  </a:cubicBezTo>
                  <a:cubicBezTo>
                    <a:pt x="317" y="0"/>
                    <a:pt x="119" y="0"/>
                    <a:pt x="70" y="13"/>
                  </a:cubicBezTo>
                  <a:cubicBezTo>
                    <a:pt x="42" y="21"/>
                    <a:pt x="21" y="42"/>
                    <a:pt x="14" y="70"/>
                  </a:cubicBezTo>
                  <a:cubicBezTo>
                    <a:pt x="0" y="119"/>
                    <a:pt x="0" y="223"/>
                    <a:pt x="0" y="223"/>
                  </a:cubicBezTo>
                  <a:cubicBezTo>
                    <a:pt x="0" y="223"/>
                    <a:pt x="0" y="327"/>
                    <a:pt x="14" y="376"/>
                  </a:cubicBezTo>
                  <a:cubicBezTo>
                    <a:pt x="21" y="404"/>
                    <a:pt x="42" y="425"/>
                    <a:pt x="70" y="433"/>
                  </a:cubicBezTo>
                  <a:cubicBezTo>
                    <a:pt x="119" y="446"/>
                    <a:pt x="317" y="446"/>
                    <a:pt x="317" y="446"/>
                  </a:cubicBezTo>
                  <a:cubicBezTo>
                    <a:pt x="317" y="446"/>
                    <a:pt x="515" y="446"/>
                    <a:pt x="564" y="433"/>
                  </a:cubicBezTo>
                  <a:cubicBezTo>
                    <a:pt x="591" y="425"/>
                    <a:pt x="613" y="404"/>
                    <a:pt x="620" y="376"/>
                  </a:cubicBezTo>
                  <a:cubicBezTo>
                    <a:pt x="633" y="327"/>
                    <a:pt x="633" y="223"/>
                    <a:pt x="633" y="223"/>
                  </a:cubicBezTo>
                  <a:cubicBezTo>
                    <a:pt x="633" y="223"/>
                    <a:pt x="633" y="119"/>
                    <a:pt x="620" y="70"/>
                  </a:cubicBezTo>
                  <a:close/>
                </a:path>
              </a:pathLst>
            </a:custGeom>
            <a:solidFill>
              <a:srgbClr val="553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5" name="Freeform 124">
              <a:extLst>
                <a:ext uri="{FF2B5EF4-FFF2-40B4-BE49-F238E27FC236}">
                  <a16:creationId xmlns:a16="http://schemas.microsoft.com/office/drawing/2014/main" id="{DA50501D-27A7-434F-8014-59190DA81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608" y="4951730"/>
              <a:ext cx="136525" cy="153988"/>
            </a:xfrm>
            <a:custGeom>
              <a:avLst/>
              <a:gdLst>
                <a:gd name="T0" fmla="*/ 0 w 165"/>
                <a:gd name="T1" fmla="*/ 188 h 188"/>
                <a:gd name="T2" fmla="*/ 0 w 165"/>
                <a:gd name="T3" fmla="*/ 0 h 188"/>
                <a:gd name="T4" fmla="*/ 165 w 165"/>
                <a:gd name="T5" fmla="*/ 94 h 188"/>
                <a:gd name="T6" fmla="*/ 0 w 165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88">
                  <a:moveTo>
                    <a:pt x="0" y="188"/>
                  </a:moveTo>
                  <a:lnTo>
                    <a:pt x="0" y="0"/>
                  </a:lnTo>
                  <a:lnTo>
                    <a:pt x="165" y="94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46" name="Rectangle 145">
            <a:hlinkClick r:id="rId5"/>
            <a:extLst>
              <a:ext uri="{FF2B5EF4-FFF2-40B4-BE49-F238E27FC236}">
                <a16:creationId xmlns:a16="http://schemas.microsoft.com/office/drawing/2014/main" id="{06E17462-5E06-4C50-B482-C1B6F548B172}"/>
              </a:ext>
            </a:extLst>
          </p:cNvPr>
          <p:cNvSpPr/>
          <p:nvPr userDrawn="1"/>
        </p:nvSpPr>
        <p:spPr>
          <a:xfrm>
            <a:off x="2893334" y="4811805"/>
            <a:ext cx="620333" cy="438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25969928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 Text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76D58-3EF3-4538-A9F7-1BDF825C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4" y="394736"/>
            <a:ext cx="10721263" cy="46275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C1FBE1-15F7-4396-B5E8-F4E437B79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451" y="1733552"/>
            <a:ext cx="10720916" cy="425873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591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0_Foo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8">
            <a:extLst>
              <a:ext uri="{FF2B5EF4-FFF2-40B4-BE49-F238E27FC236}">
                <a16:creationId xmlns:a16="http://schemas.microsoft.com/office/drawing/2014/main" id="{5063B7AA-E60E-4308-A934-AA46612948A5}"/>
              </a:ext>
            </a:extLst>
          </p:cNvPr>
          <p:cNvCxnSpPr>
            <a:cxnSpLocks/>
          </p:cNvCxnSpPr>
          <p:nvPr userDrawn="1"/>
        </p:nvCxnSpPr>
        <p:spPr>
          <a:xfrm flipH="1">
            <a:off x="1900768" y="6552788"/>
            <a:ext cx="856403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065645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053" y="4406640"/>
            <a:ext cx="12190697" cy="2451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prstClr val="white"/>
              </a:solidFill>
            </a:endParaRPr>
          </a:p>
        </p:txBody>
      </p:sp>
      <p:pic>
        <p:nvPicPr>
          <p:cNvPr id="35" name="Imag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9685" y="30"/>
            <a:ext cx="525065" cy="525065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2">
            <a:hlinkClick r:id="rId5"/>
          </p:cNvPr>
          <p:cNvSpPr txBox="1"/>
          <p:nvPr userDrawn="1"/>
        </p:nvSpPr>
        <p:spPr>
          <a:xfrm>
            <a:off x="100086" y="6334804"/>
            <a:ext cx="173316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fr-FR" sz="1333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bollore-logistics.com</a:t>
            </a:r>
          </a:p>
        </p:txBody>
      </p:sp>
      <p:sp>
        <p:nvSpPr>
          <p:cNvPr id="6" name="ZoneTexte 1"/>
          <p:cNvSpPr txBox="1"/>
          <p:nvPr userDrawn="1"/>
        </p:nvSpPr>
        <p:spPr>
          <a:xfrm>
            <a:off x="9843975" y="6355911"/>
            <a:ext cx="849788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fr-FR" sz="933" spc="4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brand of 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10781775" y="6138855"/>
            <a:ext cx="1157509" cy="477052"/>
            <a:chOff x="-1" y="-1"/>
            <a:chExt cx="2686" cy="1107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764" y="975"/>
              <a:ext cx="128" cy="131"/>
            </a:xfrm>
            <a:custGeom>
              <a:avLst/>
              <a:gdLst>
                <a:gd name="T0" fmla="*/ 27 w 54"/>
                <a:gd name="T1" fmla="*/ 0 h 55"/>
                <a:gd name="T2" fmla="*/ 0 w 54"/>
                <a:gd name="T3" fmla="*/ 27 h 55"/>
                <a:gd name="T4" fmla="*/ 27 w 54"/>
                <a:gd name="T5" fmla="*/ 55 h 55"/>
                <a:gd name="T6" fmla="*/ 54 w 54"/>
                <a:gd name="T7" fmla="*/ 27 h 55"/>
                <a:gd name="T8" fmla="*/ 27 w 54"/>
                <a:gd name="T9" fmla="*/ 0 h 55"/>
                <a:gd name="T10" fmla="*/ 27 w 54"/>
                <a:gd name="T11" fmla="*/ 43 h 55"/>
                <a:gd name="T12" fmla="*/ 11 w 54"/>
                <a:gd name="T13" fmla="*/ 27 h 55"/>
                <a:gd name="T14" fmla="*/ 27 w 54"/>
                <a:gd name="T15" fmla="*/ 11 h 55"/>
                <a:gd name="T16" fmla="*/ 43 w 54"/>
                <a:gd name="T17" fmla="*/ 27 h 55"/>
                <a:gd name="T18" fmla="*/ 27 w 54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462" y="975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-1" y="978"/>
              <a:ext cx="101" cy="126"/>
            </a:xfrm>
            <a:custGeom>
              <a:avLst/>
              <a:gdLst>
                <a:gd name="T0" fmla="*/ 0 w 101"/>
                <a:gd name="T1" fmla="*/ 26 h 126"/>
                <a:gd name="T2" fmla="*/ 37 w 101"/>
                <a:gd name="T3" fmla="*/ 26 h 126"/>
                <a:gd name="T4" fmla="*/ 37 w 101"/>
                <a:gd name="T5" fmla="*/ 126 h 126"/>
                <a:gd name="T6" fmla="*/ 64 w 101"/>
                <a:gd name="T7" fmla="*/ 126 h 126"/>
                <a:gd name="T8" fmla="*/ 64 w 101"/>
                <a:gd name="T9" fmla="*/ 26 h 126"/>
                <a:gd name="T10" fmla="*/ 101 w 101"/>
                <a:gd name="T11" fmla="*/ 26 h 126"/>
                <a:gd name="T12" fmla="*/ 101 w 101"/>
                <a:gd name="T13" fmla="*/ 0 h 126"/>
                <a:gd name="T14" fmla="*/ 0 w 101"/>
                <a:gd name="T15" fmla="*/ 0 h 126"/>
                <a:gd name="T16" fmla="*/ 0 w 101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26">
                  <a:moveTo>
                    <a:pt x="0" y="26"/>
                  </a:moveTo>
                  <a:lnTo>
                    <a:pt x="37" y="26"/>
                  </a:lnTo>
                  <a:lnTo>
                    <a:pt x="37" y="126"/>
                  </a:lnTo>
                  <a:lnTo>
                    <a:pt x="64" y="126"/>
                  </a:lnTo>
                  <a:lnTo>
                    <a:pt x="64" y="26"/>
                  </a:lnTo>
                  <a:lnTo>
                    <a:pt x="101" y="26"/>
                  </a:lnTo>
                  <a:lnTo>
                    <a:pt x="101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1034" y="978"/>
              <a:ext cx="104" cy="126"/>
            </a:xfrm>
            <a:custGeom>
              <a:avLst/>
              <a:gdLst>
                <a:gd name="T0" fmla="*/ 0 w 104"/>
                <a:gd name="T1" fmla="*/ 26 h 126"/>
                <a:gd name="T2" fmla="*/ 38 w 104"/>
                <a:gd name="T3" fmla="*/ 26 h 126"/>
                <a:gd name="T4" fmla="*/ 38 w 104"/>
                <a:gd name="T5" fmla="*/ 126 h 126"/>
                <a:gd name="T6" fmla="*/ 66 w 104"/>
                <a:gd name="T7" fmla="*/ 126 h 126"/>
                <a:gd name="T8" fmla="*/ 66 w 104"/>
                <a:gd name="T9" fmla="*/ 26 h 126"/>
                <a:gd name="T10" fmla="*/ 104 w 104"/>
                <a:gd name="T11" fmla="*/ 26 h 126"/>
                <a:gd name="T12" fmla="*/ 104 w 104"/>
                <a:gd name="T13" fmla="*/ 0 h 126"/>
                <a:gd name="T14" fmla="*/ 0 w 104"/>
                <a:gd name="T15" fmla="*/ 0 h 126"/>
                <a:gd name="T16" fmla="*/ 0 w 104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6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6" y="126"/>
                  </a:lnTo>
                  <a:lnTo>
                    <a:pt x="66" y="26"/>
                  </a:lnTo>
                  <a:lnTo>
                    <a:pt x="104" y="26"/>
                  </a:lnTo>
                  <a:lnTo>
                    <a:pt x="104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363" y="978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6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auto">
            <a:xfrm>
              <a:off x="1759" y="978"/>
              <a:ext cx="26" cy="1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1924" y="978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6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 userDrawn="1"/>
          </p:nvSpPr>
          <p:spPr bwMode="auto">
            <a:xfrm>
              <a:off x="2048" y="978"/>
              <a:ext cx="26" cy="1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2100" y="975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 userDrawn="1"/>
          </p:nvSpPr>
          <p:spPr bwMode="auto">
            <a:xfrm>
              <a:off x="1190" y="975"/>
              <a:ext cx="123" cy="131"/>
            </a:xfrm>
            <a:custGeom>
              <a:avLst/>
              <a:gdLst>
                <a:gd name="T0" fmla="*/ 40 w 52"/>
                <a:gd name="T1" fmla="*/ 41 h 55"/>
                <a:gd name="T2" fmla="*/ 40 w 52"/>
                <a:gd name="T3" fmla="*/ 41 h 55"/>
                <a:gd name="T4" fmla="*/ 46 w 52"/>
                <a:gd name="T5" fmla="*/ 33 h 55"/>
                <a:gd name="T6" fmla="*/ 39 w 52"/>
                <a:gd name="T7" fmla="*/ 26 h 55"/>
                <a:gd name="T8" fmla="*/ 33 w 52"/>
                <a:gd name="T9" fmla="*/ 34 h 55"/>
                <a:gd name="T10" fmla="*/ 33 w 52"/>
                <a:gd name="T11" fmla="*/ 35 h 55"/>
                <a:gd name="T12" fmla="*/ 33 w 52"/>
                <a:gd name="T13" fmla="*/ 34 h 55"/>
                <a:gd name="T14" fmla="*/ 26 w 52"/>
                <a:gd name="T15" fmla="*/ 28 h 55"/>
                <a:gd name="T16" fmla="*/ 26 w 52"/>
                <a:gd name="T17" fmla="*/ 27 h 55"/>
                <a:gd name="T18" fmla="*/ 27 w 52"/>
                <a:gd name="T19" fmla="*/ 27 h 55"/>
                <a:gd name="T20" fmla="*/ 37 w 52"/>
                <a:gd name="T21" fmla="*/ 13 h 55"/>
                <a:gd name="T22" fmla="*/ 37 w 52"/>
                <a:gd name="T23" fmla="*/ 13 h 55"/>
                <a:gd name="T24" fmla="*/ 22 w 52"/>
                <a:gd name="T25" fmla="*/ 0 h 55"/>
                <a:gd name="T26" fmla="*/ 6 w 52"/>
                <a:gd name="T27" fmla="*/ 14 h 55"/>
                <a:gd name="T28" fmla="*/ 6 w 52"/>
                <a:gd name="T29" fmla="*/ 14 h 55"/>
                <a:gd name="T30" fmla="*/ 10 w 52"/>
                <a:gd name="T31" fmla="*/ 24 h 55"/>
                <a:gd name="T32" fmla="*/ 10 w 52"/>
                <a:gd name="T33" fmla="*/ 25 h 55"/>
                <a:gd name="T34" fmla="*/ 10 w 52"/>
                <a:gd name="T35" fmla="*/ 25 h 55"/>
                <a:gd name="T36" fmla="*/ 0 w 52"/>
                <a:gd name="T37" fmla="*/ 39 h 55"/>
                <a:gd name="T38" fmla="*/ 0 w 52"/>
                <a:gd name="T39" fmla="*/ 39 h 55"/>
                <a:gd name="T40" fmla="*/ 17 w 52"/>
                <a:gd name="T41" fmla="*/ 55 h 55"/>
                <a:gd name="T42" fmla="*/ 33 w 52"/>
                <a:gd name="T43" fmla="*/ 49 h 55"/>
                <a:gd name="T44" fmla="*/ 33 w 52"/>
                <a:gd name="T45" fmla="*/ 49 h 55"/>
                <a:gd name="T46" fmla="*/ 33 w 52"/>
                <a:gd name="T47" fmla="*/ 49 h 55"/>
                <a:gd name="T48" fmla="*/ 38 w 52"/>
                <a:gd name="T49" fmla="*/ 54 h 55"/>
                <a:gd name="T50" fmla="*/ 52 w 52"/>
                <a:gd name="T51" fmla="*/ 54 h 55"/>
                <a:gd name="T52" fmla="*/ 40 w 52"/>
                <a:gd name="T53" fmla="*/ 42 h 55"/>
                <a:gd name="T54" fmla="*/ 40 w 52"/>
                <a:gd name="T55" fmla="*/ 41 h 55"/>
                <a:gd name="T56" fmla="*/ 17 w 52"/>
                <a:gd name="T57" fmla="*/ 14 h 55"/>
                <a:gd name="T58" fmla="*/ 22 w 52"/>
                <a:gd name="T59" fmla="*/ 9 h 55"/>
                <a:gd name="T60" fmla="*/ 27 w 52"/>
                <a:gd name="T61" fmla="*/ 14 h 55"/>
                <a:gd name="T62" fmla="*/ 27 w 52"/>
                <a:gd name="T63" fmla="*/ 14 h 55"/>
                <a:gd name="T64" fmla="*/ 20 w 52"/>
                <a:gd name="T65" fmla="*/ 21 h 55"/>
                <a:gd name="T66" fmla="*/ 20 w 52"/>
                <a:gd name="T67" fmla="*/ 21 h 55"/>
                <a:gd name="T68" fmla="*/ 20 w 52"/>
                <a:gd name="T69" fmla="*/ 21 h 55"/>
                <a:gd name="T70" fmla="*/ 17 w 52"/>
                <a:gd name="T71" fmla="*/ 15 h 55"/>
                <a:gd name="T72" fmla="*/ 17 w 52"/>
                <a:gd name="T73" fmla="*/ 14 h 55"/>
                <a:gd name="T74" fmla="*/ 26 w 52"/>
                <a:gd name="T75" fmla="*/ 42 h 55"/>
                <a:gd name="T76" fmla="*/ 19 w 52"/>
                <a:gd name="T77" fmla="*/ 45 h 55"/>
                <a:gd name="T78" fmla="*/ 11 w 52"/>
                <a:gd name="T79" fmla="*/ 39 h 55"/>
                <a:gd name="T80" fmla="*/ 11 w 52"/>
                <a:gd name="T81" fmla="*/ 39 h 55"/>
                <a:gd name="T82" fmla="*/ 16 w 52"/>
                <a:gd name="T83" fmla="*/ 32 h 55"/>
                <a:gd name="T84" fmla="*/ 16 w 52"/>
                <a:gd name="T85" fmla="*/ 32 h 55"/>
                <a:gd name="T86" fmla="*/ 17 w 52"/>
                <a:gd name="T87" fmla="*/ 32 h 55"/>
                <a:gd name="T88" fmla="*/ 26 w 52"/>
                <a:gd name="T89" fmla="*/ 42 h 55"/>
                <a:gd name="T90" fmla="*/ 27 w 52"/>
                <a:gd name="T91" fmla="*/ 42 h 55"/>
                <a:gd name="T92" fmla="*/ 26 w 52"/>
                <a:gd name="T93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55"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43" y="38"/>
                    <a:pt x="45" y="35"/>
                    <a:pt x="46" y="33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7" y="29"/>
                    <a:pt x="36" y="31"/>
                    <a:pt x="33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4" y="24"/>
                    <a:pt x="37" y="20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6"/>
                    <a:pt x="31" y="0"/>
                    <a:pt x="22" y="0"/>
                  </a:cubicBezTo>
                  <a:cubicBezTo>
                    <a:pt x="12" y="0"/>
                    <a:pt x="6" y="7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7" y="21"/>
                    <a:pt x="1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3" y="28"/>
                    <a:pt x="0" y="3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8"/>
                    <a:pt x="7" y="55"/>
                    <a:pt x="17" y="55"/>
                  </a:cubicBezTo>
                  <a:cubicBezTo>
                    <a:pt x="23" y="55"/>
                    <a:pt x="28" y="53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0" y="42"/>
                    <a:pt x="40" y="42"/>
                    <a:pt x="40" y="42"/>
                  </a:cubicBezTo>
                  <a:lnTo>
                    <a:pt x="40" y="41"/>
                  </a:lnTo>
                  <a:close/>
                  <a:moveTo>
                    <a:pt x="17" y="14"/>
                  </a:moveTo>
                  <a:cubicBezTo>
                    <a:pt x="17" y="11"/>
                    <a:pt x="19" y="9"/>
                    <a:pt x="22" y="9"/>
                  </a:cubicBezTo>
                  <a:cubicBezTo>
                    <a:pt x="25" y="9"/>
                    <a:pt x="27" y="11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7"/>
                    <a:pt x="25" y="19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19"/>
                    <a:pt x="17" y="17"/>
                    <a:pt x="17" y="15"/>
                  </a:cubicBezTo>
                  <a:lnTo>
                    <a:pt x="17" y="14"/>
                  </a:lnTo>
                  <a:close/>
                  <a:moveTo>
                    <a:pt x="26" y="42"/>
                  </a:moveTo>
                  <a:cubicBezTo>
                    <a:pt x="24" y="44"/>
                    <a:pt x="21" y="45"/>
                    <a:pt x="19" y="45"/>
                  </a:cubicBezTo>
                  <a:cubicBezTo>
                    <a:pt x="14" y="45"/>
                    <a:pt x="11" y="43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4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7" y="42"/>
                    <a:pt x="27" y="42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2223" y="975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1808" y="975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520" y="975"/>
              <a:ext cx="106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3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3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7" y="10"/>
                    <a:pt x="23" y="10"/>
                  </a:cubicBezTo>
                  <a:cubicBezTo>
                    <a:pt x="27" y="10"/>
                    <a:pt x="32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2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3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 userDrawn="1"/>
          </p:nvSpPr>
          <p:spPr bwMode="auto">
            <a:xfrm>
              <a:off x="913" y="978"/>
              <a:ext cx="106" cy="126"/>
            </a:xfrm>
            <a:custGeom>
              <a:avLst/>
              <a:gdLst>
                <a:gd name="T0" fmla="*/ 45 w 45"/>
                <a:gd name="T1" fmla="*/ 18 h 53"/>
                <a:gd name="T2" fmla="*/ 25 w 45"/>
                <a:gd name="T3" fmla="*/ 0 h 53"/>
                <a:gd name="T4" fmla="*/ 0 w 45"/>
                <a:gd name="T5" fmla="*/ 0 h 53"/>
                <a:gd name="T6" fmla="*/ 0 w 45"/>
                <a:gd name="T7" fmla="*/ 53 h 53"/>
                <a:gd name="T8" fmla="*/ 12 w 45"/>
                <a:gd name="T9" fmla="*/ 53 h 53"/>
                <a:gd name="T10" fmla="*/ 12 w 45"/>
                <a:gd name="T11" fmla="*/ 36 h 53"/>
                <a:gd name="T12" fmla="*/ 20 w 45"/>
                <a:gd name="T13" fmla="*/ 36 h 53"/>
                <a:gd name="T14" fmla="*/ 31 w 45"/>
                <a:gd name="T15" fmla="*/ 53 h 53"/>
                <a:gd name="T16" fmla="*/ 45 w 45"/>
                <a:gd name="T17" fmla="*/ 53 h 53"/>
                <a:gd name="T18" fmla="*/ 32 w 45"/>
                <a:gd name="T19" fmla="*/ 34 h 53"/>
                <a:gd name="T20" fmla="*/ 45 w 45"/>
                <a:gd name="T21" fmla="*/ 18 h 53"/>
                <a:gd name="T22" fmla="*/ 25 w 45"/>
                <a:gd name="T23" fmla="*/ 25 h 53"/>
                <a:gd name="T24" fmla="*/ 12 w 45"/>
                <a:gd name="T25" fmla="*/ 25 h 53"/>
                <a:gd name="T26" fmla="*/ 12 w 45"/>
                <a:gd name="T27" fmla="*/ 11 h 53"/>
                <a:gd name="T28" fmla="*/ 25 w 45"/>
                <a:gd name="T29" fmla="*/ 11 h 53"/>
                <a:gd name="T30" fmla="*/ 33 w 45"/>
                <a:gd name="T31" fmla="*/ 18 h 53"/>
                <a:gd name="T32" fmla="*/ 25 w 45"/>
                <a:gd name="T33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3">
                  <a:moveTo>
                    <a:pt x="45" y="18"/>
                  </a:moveTo>
                  <a:cubicBezTo>
                    <a:pt x="45" y="8"/>
                    <a:pt x="38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0" y="32"/>
                    <a:pt x="45" y="26"/>
                    <a:pt x="45" y="18"/>
                  </a:cubicBezTo>
                  <a:moveTo>
                    <a:pt x="25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1" y="11"/>
                    <a:pt x="33" y="15"/>
                    <a:pt x="33" y="18"/>
                  </a:cubicBezTo>
                  <a:cubicBezTo>
                    <a:pt x="33" y="21"/>
                    <a:pt x="31" y="25"/>
                    <a:pt x="25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 userDrawn="1"/>
          </p:nvSpPr>
          <p:spPr bwMode="auto">
            <a:xfrm>
              <a:off x="119" y="978"/>
              <a:ext cx="107" cy="126"/>
            </a:xfrm>
            <a:custGeom>
              <a:avLst/>
              <a:gdLst>
                <a:gd name="T0" fmla="*/ 44 w 45"/>
                <a:gd name="T1" fmla="*/ 18 h 53"/>
                <a:gd name="T2" fmla="*/ 24 w 45"/>
                <a:gd name="T3" fmla="*/ 0 h 53"/>
                <a:gd name="T4" fmla="*/ 0 w 45"/>
                <a:gd name="T5" fmla="*/ 0 h 53"/>
                <a:gd name="T6" fmla="*/ 0 w 45"/>
                <a:gd name="T7" fmla="*/ 53 h 53"/>
                <a:gd name="T8" fmla="*/ 11 w 45"/>
                <a:gd name="T9" fmla="*/ 53 h 53"/>
                <a:gd name="T10" fmla="*/ 11 w 45"/>
                <a:gd name="T11" fmla="*/ 36 h 53"/>
                <a:gd name="T12" fmla="*/ 19 w 45"/>
                <a:gd name="T13" fmla="*/ 36 h 53"/>
                <a:gd name="T14" fmla="*/ 30 w 45"/>
                <a:gd name="T15" fmla="*/ 53 h 53"/>
                <a:gd name="T16" fmla="*/ 45 w 45"/>
                <a:gd name="T17" fmla="*/ 53 h 53"/>
                <a:gd name="T18" fmla="*/ 32 w 45"/>
                <a:gd name="T19" fmla="*/ 34 h 53"/>
                <a:gd name="T20" fmla="*/ 44 w 45"/>
                <a:gd name="T21" fmla="*/ 18 h 53"/>
                <a:gd name="T22" fmla="*/ 25 w 45"/>
                <a:gd name="T23" fmla="*/ 25 h 53"/>
                <a:gd name="T24" fmla="*/ 11 w 45"/>
                <a:gd name="T25" fmla="*/ 25 h 53"/>
                <a:gd name="T26" fmla="*/ 11 w 45"/>
                <a:gd name="T27" fmla="*/ 11 h 53"/>
                <a:gd name="T28" fmla="*/ 25 w 45"/>
                <a:gd name="T29" fmla="*/ 11 h 53"/>
                <a:gd name="T30" fmla="*/ 33 w 45"/>
                <a:gd name="T31" fmla="*/ 18 h 53"/>
                <a:gd name="T32" fmla="*/ 25 w 45"/>
                <a:gd name="T33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3">
                  <a:moveTo>
                    <a:pt x="44" y="18"/>
                  </a:moveTo>
                  <a:cubicBezTo>
                    <a:pt x="44" y="8"/>
                    <a:pt x="38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0" y="32"/>
                    <a:pt x="44" y="26"/>
                    <a:pt x="44" y="18"/>
                  </a:cubicBezTo>
                  <a:moveTo>
                    <a:pt x="25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0" y="11"/>
                    <a:pt x="33" y="15"/>
                    <a:pt x="33" y="18"/>
                  </a:cubicBezTo>
                  <a:cubicBezTo>
                    <a:pt x="33" y="21"/>
                    <a:pt x="30" y="25"/>
                    <a:pt x="25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Freeform 20"/>
            <p:cNvSpPr>
              <a:spLocks noEditPoints="1"/>
            </p:cNvSpPr>
            <p:nvPr userDrawn="1"/>
          </p:nvSpPr>
          <p:spPr bwMode="auto">
            <a:xfrm>
              <a:off x="648" y="978"/>
              <a:ext cx="99" cy="126"/>
            </a:xfrm>
            <a:custGeom>
              <a:avLst/>
              <a:gdLst>
                <a:gd name="T0" fmla="*/ 22 w 42"/>
                <a:gd name="T1" fmla="*/ 0 h 53"/>
                <a:gd name="T2" fmla="*/ 0 w 42"/>
                <a:gd name="T3" fmla="*/ 0 h 53"/>
                <a:gd name="T4" fmla="*/ 0 w 42"/>
                <a:gd name="T5" fmla="*/ 53 h 53"/>
                <a:gd name="T6" fmla="*/ 11 w 42"/>
                <a:gd name="T7" fmla="*/ 53 h 53"/>
                <a:gd name="T8" fmla="*/ 11 w 42"/>
                <a:gd name="T9" fmla="*/ 38 h 53"/>
                <a:gd name="T10" fmla="*/ 23 w 42"/>
                <a:gd name="T11" fmla="*/ 38 h 53"/>
                <a:gd name="T12" fmla="*/ 37 w 42"/>
                <a:gd name="T13" fmla="*/ 32 h 53"/>
                <a:gd name="T14" fmla="*/ 42 w 42"/>
                <a:gd name="T15" fmla="*/ 19 h 53"/>
                <a:gd name="T16" fmla="*/ 22 w 42"/>
                <a:gd name="T17" fmla="*/ 0 h 53"/>
                <a:gd name="T18" fmla="*/ 23 w 42"/>
                <a:gd name="T19" fmla="*/ 27 h 53"/>
                <a:gd name="T20" fmla="*/ 11 w 42"/>
                <a:gd name="T21" fmla="*/ 27 h 53"/>
                <a:gd name="T22" fmla="*/ 11 w 42"/>
                <a:gd name="T23" fmla="*/ 11 h 53"/>
                <a:gd name="T24" fmla="*/ 11 w 42"/>
                <a:gd name="T25" fmla="*/ 11 h 53"/>
                <a:gd name="T26" fmla="*/ 23 w 42"/>
                <a:gd name="T27" fmla="*/ 11 h 53"/>
                <a:gd name="T28" fmla="*/ 31 w 42"/>
                <a:gd name="T29" fmla="*/ 19 h 53"/>
                <a:gd name="T30" fmla="*/ 23 w 42"/>
                <a:gd name="T31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3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9" y="38"/>
                    <a:pt x="34" y="36"/>
                    <a:pt x="37" y="32"/>
                  </a:cubicBezTo>
                  <a:cubicBezTo>
                    <a:pt x="41" y="28"/>
                    <a:pt x="42" y="24"/>
                    <a:pt x="42" y="19"/>
                  </a:cubicBezTo>
                  <a:cubicBezTo>
                    <a:pt x="42" y="10"/>
                    <a:pt x="37" y="0"/>
                    <a:pt x="22" y="0"/>
                  </a:cubicBezTo>
                  <a:moveTo>
                    <a:pt x="23" y="27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8" y="11"/>
                    <a:pt x="31" y="15"/>
                    <a:pt x="31" y="19"/>
                  </a:cubicBezTo>
                  <a:cubicBezTo>
                    <a:pt x="31" y="23"/>
                    <a:pt x="28" y="27"/>
                    <a:pt x="23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 userDrawn="1"/>
          </p:nvSpPr>
          <p:spPr bwMode="auto">
            <a:xfrm>
              <a:off x="238" y="978"/>
              <a:ext cx="135" cy="126"/>
            </a:xfrm>
            <a:custGeom>
              <a:avLst/>
              <a:gdLst>
                <a:gd name="T0" fmla="*/ 54 w 135"/>
                <a:gd name="T1" fmla="*/ 0 h 126"/>
                <a:gd name="T2" fmla="*/ 0 w 135"/>
                <a:gd name="T3" fmla="*/ 126 h 126"/>
                <a:gd name="T4" fmla="*/ 28 w 135"/>
                <a:gd name="T5" fmla="*/ 126 h 126"/>
                <a:gd name="T6" fmla="*/ 38 w 135"/>
                <a:gd name="T7" fmla="*/ 102 h 126"/>
                <a:gd name="T8" fmla="*/ 97 w 135"/>
                <a:gd name="T9" fmla="*/ 102 h 126"/>
                <a:gd name="T10" fmla="*/ 106 w 135"/>
                <a:gd name="T11" fmla="*/ 126 h 126"/>
                <a:gd name="T12" fmla="*/ 135 w 135"/>
                <a:gd name="T13" fmla="*/ 126 h 126"/>
                <a:gd name="T14" fmla="*/ 80 w 135"/>
                <a:gd name="T15" fmla="*/ 0 h 126"/>
                <a:gd name="T16" fmla="*/ 54 w 135"/>
                <a:gd name="T17" fmla="*/ 0 h 126"/>
                <a:gd name="T18" fmla="*/ 50 w 135"/>
                <a:gd name="T19" fmla="*/ 76 h 126"/>
                <a:gd name="T20" fmla="*/ 69 w 135"/>
                <a:gd name="T21" fmla="*/ 33 h 126"/>
                <a:gd name="T22" fmla="*/ 85 w 135"/>
                <a:gd name="T23" fmla="*/ 76 h 126"/>
                <a:gd name="T24" fmla="*/ 50 w 135"/>
                <a:gd name="T25" fmla="*/ 7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26">
                  <a:moveTo>
                    <a:pt x="54" y="0"/>
                  </a:moveTo>
                  <a:lnTo>
                    <a:pt x="0" y="126"/>
                  </a:lnTo>
                  <a:lnTo>
                    <a:pt x="28" y="126"/>
                  </a:lnTo>
                  <a:lnTo>
                    <a:pt x="38" y="102"/>
                  </a:lnTo>
                  <a:lnTo>
                    <a:pt x="97" y="102"/>
                  </a:lnTo>
                  <a:lnTo>
                    <a:pt x="106" y="126"/>
                  </a:lnTo>
                  <a:lnTo>
                    <a:pt x="135" y="126"/>
                  </a:lnTo>
                  <a:lnTo>
                    <a:pt x="80" y="0"/>
                  </a:lnTo>
                  <a:lnTo>
                    <a:pt x="54" y="0"/>
                  </a:lnTo>
                  <a:close/>
                  <a:moveTo>
                    <a:pt x="50" y="76"/>
                  </a:moveTo>
                  <a:lnTo>
                    <a:pt x="69" y="33"/>
                  </a:lnTo>
                  <a:lnTo>
                    <a:pt x="85" y="76"/>
                  </a:lnTo>
                  <a:lnTo>
                    <a:pt x="5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389" y="978"/>
              <a:ext cx="109" cy="126"/>
            </a:xfrm>
            <a:custGeom>
              <a:avLst/>
              <a:gdLst>
                <a:gd name="T0" fmla="*/ 83 w 109"/>
                <a:gd name="T1" fmla="*/ 71 h 126"/>
                <a:gd name="T2" fmla="*/ 22 w 109"/>
                <a:gd name="T3" fmla="*/ 0 h 126"/>
                <a:gd name="T4" fmla="*/ 0 w 109"/>
                <a:gd name="T5" fmla="*/ 0 h 126"/>
                <a:gd name="T6" fmla="*/ 0 w 109"/>
                <a:gd name="T7" fmla="*/ 126 h 126"/>
                <a:gd name="T8" fmla="*/ 29 w 109"/>
                <a:gd name="T9" fmla="*/ 126 h 126"/>
                <a:gd name="T10" fmla="*/ 29 w 109"/>
                <a:gd name="T11" fmla="*/ 47 h 126"/>
                <a:gd name="T12" fmla="*/ 90 w 109"/>
                <a:gd name="T13" fmla="*/ 126 h 126"/>
                <a:gd name="T14" fmla="*/ 109 w 109"/>
                <a:gd name="T15" fmla="*/ 126 h 126"/>
                <a:gd name="T16" fmla="*/ 109 w 109"/>
                <a:gd name="T17" fmla="*/ 126 h 126"/>
                <a:gd name="T18" fmla="*/ 109 w 109"/>
                <a:gd name="T19" fmla="*/ 0 h 126"/>
                <a:gd name="T20" fmla="*/ 83 w 109"/>
                <a:gd name="T21" fmla="*/ 0 h 126"/>
                <a:gd name="T22" fmla="*/ 83 w 109"/>
                <a:gd name="T23" fmla="*/ 7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26">
                  <a:moveTo>
                    <a:pt x="83" y="71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0" y="126"/>
                  </a:lnTo>
                  <a:lnTo>
                    <a:pt x="29" y="126"/>
                  </a:lnTo>
                  <a:lnTo>
                    <a:pt x="29" y="47"/>
                  </a:lnTo>
                  <a:lnTo>
                    <a:pt x="90" y="126"/>
                  </a:lnTo>
                  <a:lnTo>
                    <a:pt x="109" y="126"/>
                  </a:lnTo>
                  <a:lnTo>
                    <a:pt x="109" y="126"/>
                  </a:lnTo>
                  <a:lnTo>
                    <a:pt x="109" y="0"/>
                  </a:lnTo>
                  <a:lnTo>
                    <a:pt x="83" y="0"/>
                  </a:lnTo>
                  <a:lnTo>
                    <a:pt x="83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609" y="975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764" y="550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Freeform 27"/>
            <p:cNvSpPr>
              <a:spLocks/>
            </p:cNvSpPr>
            <p:nvPr userDrawn="1"/>
          </p:nvSpPr>
          <p:spPr bwMode="auto">
            <a:xfrm>
              <a:off x="1038" y="550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-1" y="550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Freeform 29"/>
            <p:cNvSpPr>
              <a:spLocks noEditPoints="1"/>
            </p:cNvSpPr>
            <p:nvPr userDrawn="1"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 userDrawn="1"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2152" y="414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Freeform 32"/>
            <p:cNvSpPr>
              <a:spLocks noEditPoints="1"/>
            </p:cNvSpPr>
            <p:nvPr userDrawn="1"/>
          </p:nvSpPr>
          <p:spPr bwMode="auto">
            <a:xfrm>
              <a:off x="1714" y="550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2069" y="550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fr-FR" sz="1067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0014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29"/>
            <a:ext cx="12194749" cy="6857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6823175" y="5443680"/>
            <a:ext cx="4483100" cy="486321"/>
          </a:xfrm>
        </p:spPr>
        <p:txBody>
          <a:bodyPr lIns="0" tIns="0" rIns="0" bIns="0"/>
          <a:lstStyle>
            <a:lvl1pPr>
              <a:defRPr sz="1600" spc="267" baseline="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fr-FR"/>
              <a:t>CLIQUEZ ET MODIFIEZ LE TITRE</a:t>
            </a:r>
          </a:p>
          <a:p>
            <a:pPr lvl="0"/>
            <a:r>
              <a:rPr lang="fr-FR"/>
              <a:t>DEUXIEME NIVEAU</a:t>
            </a:r>
          </a:p>
        </p:txBody>
      </p:sp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767177" y="457201"/>
            <a:ext cx="2988832" cy="1231808"/>
            <a:chOff x="2003" y="67"/>
            <a:chExt cx="2686" cy="1107"/>
          </a:xfrm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6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6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>
              <a:spLocks/>
            </p:cNvSpPr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>
              <a:spLocks/>
            </p:cNvSpPr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2" name="Freeform 21"/>
            <p:cNvSpPr>
              <a:spLocks/>
            </p:cNvSpPr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</p:grpSp>
      <p:pic>
        <p:nvPicPr>
          <p:cNvPr id="35" name="Imag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9685" y="30"/>
            <a:ext cx="525065" cy="525065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03408"/>
            <a:ext cx="12192000" cy="2303233"/>
          </a:xfrm>
          <a:prstGeom prst="rect">
            <a:avLst/>
          </a:prstGeom>
        </p:spPr>
      </p:pic>
      <p:sp>
        <p:nvSpPr>
          <p:cNvPr id="37" name="Oval 9"/>
          <p:cNvSpPr/>
          <p:nvPr userDrawn="1"/>
        </p:nvSpPr>
        <p:spPr>
          <a:xfrm>
            <a:off x="4296205" y="2973234"/>
            <a:ext cx="2607744" cy="2607756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43" t="-1809" r="-71345" b="-875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38" name="Groupe 33"/>
          <p:cNvGrpSpPr/>
          <p:nvPr userDrawn="1"/>
        </p:nvGrpSpPr>
        <p:grpSpPr>
          <a:xfrm>
            <a:off x="3996506" y="2687765"/>
            <a:ext cx="3207143" cy="3207160"/>
            <a:chOff x="160228" y="1866172"/>
            <a:chExt cx="1454026" cy="1454026"/>
          </a:xfrm>
        </p:grpSpPr>
        <p:sp>
          <p:nvSpPr>
            <p:cNvPr id="39" name="Arc 38"/>
            <p:cNvSpPr/>
            <p:nvPr/>
          </p:nvSpPr>
          <p:spPr>
            <a:xfrm>
              <a:off x="160228" y="1866172"/>
              <a:ext cx="1454026" cy="1454026"/>
            </a:xfrm>
            <a:prstGeom prst="arc">
              <a:avLst>
                <a:gd name="adj1" fmla="val 12557884"/>
                <a:gd name="adj2" fmla="val 8773929"/>
              </a:avLst>
            </a:prstGeom>
            <a:ln w="6350">
              <a:solidFill>
                <a:schemeClr val="tx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0" name="Ellipse 37"/>
            <p:cNvSpPr/>
            <p:nvPr/>
          </p:nvSpPr>
          <p:spPr>
            <a:xfrm>
              <a:off x="1303517" y="3108228"/>
              <a:ext cx="95944" cy="959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>
                <a:solidFill>
                  <a:prstClr val="white"/>
                </a:solidFill>
              </a:endParaRPr>
            </a:p>
          </p:txBody>
        </p:sp>
      </p:grpSp>
      <p:sp>
        <p:nvSpPr>
          <p:cNvPr id="11" name="Espace réservé du texte 10"/>
          <p:cNvSpPr>
            <a:spLocks noGrp="1"/>
          </p:cNvSpPr>
          <p:nvPr>
            <p:ph type="body" sz="quarter" idx="11" hasCustomPrompt="1"/>
          </p:nvPr>
        </p:nvSpPr>
        <p:spPr>
          <a:xfrm>
            <a:off x="6824134" y="5937240"/>
            <a:ext cx="4483100" cy="334433"/>
          </a:xfrm>
        </p:spPr>
        <p:txBody>
          <a:bodyPr lIns="0" tIns="0" rIns="0" bIns="0">
            <a:noAutofit/>
          </a:bodyPr>
          <a:lstStyle>
            <a:lvl1pPr>
              <a:defRPr sz="1600" b="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ET MODIFIEZ LA DATE</a:t>
            </a:r>
          </a:p>
        </p:txBody>
      </p:sp>
    </p:spTree>
    <p:extLst>
      <p:ext uri="{BB962C8B-B14F-4D97-AF65-F5344CB8AC3E}">
        <p14:creationId xmlns:p14="http://schemas.microsoft.com/office/powerpoint/2010/main" val="4000672258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29"/>
            <a:ext cx="12194749" cy="6857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/>
          </p:nvPr>
        </p:nvSpPr>
        <p:spPr>
          <a:xfrm>
            <a:off x="4296834" y="2935818"/>
            <a:ext cx="2607733" cy="2607733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sz="quarter" idx="12"/>
          </p:nvPr>
        </p:nvSpPr>
        <p:spPr>
          <a:xfrm>
            <a:off x="0" y="2103967"/>
            <a:ext cx="12192000" cy="2302933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6823175" y="5443680"/>
            <a:ext cx="4483100" cy="486321"/>
          </a:xfrm>
        </p:spPr>
        <p:txBody>
          <a:bodyPr lIns="0" tIns="0" rIns="0" bIns="0"/>
          <a:lstStyle>
            <a:lvl1pPr>
              <a:defRPr sz="1600" spc="267" baseline="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fr-FR"/>
              <a:t>CLIQUEZ ET MODIFIEZ LE TITRE</a:t>
            </a:r>
          </a:p>
          <a:p>
            <a:pPr lvl="0"/>
            <a:r>
              <a:rPr lang="fr-FR"/>
              <a:t>DEUXIEME NIVEAU</a:t>
            </a:r>
          </a:p>
        </p:txBody>
      </p:sp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767177" y="457201"/>
            <a:ext cx="2988832" cy="1231808"/>
            <a:chOff x="2003" y="67"/>
            <a:chExt cx="2686" cy="1107"/>
          </a:xfrm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6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6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>
              <a:spLocks/>
            </p:cNvSpPr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>
              <a:spLocks/>
            </p:cNvSpPr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2" name="Freeform 21"/>
            <p:cNvSpPr>
              <a:spLocks/>
            </p:cNvSpPr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>
              <a:spLocks/>
            </p:cNvSpPr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</p:grpSp>
      <p:pic>
        <p:nvPicPr>
          <p:cNvPr id="35" name="Imag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9685" y="30"/>
            <a:ext cx="525065" cy="525065"/>
          </a:xfrm>
          <a:prstGeom prst="rect">
            <a:avLst/>
          </a:prstGeom>
        </p:spPr>
      </p:pic>
      <p:grpSp>
        <p:nvGrpSpPr>
          <p:cNvPr id="38" name="Groupe 33"/>
          <p:cNvGrpSpPr/>
          <p:nvPr userDrawn="1"/>
        </p:nvGrpSpPr>
        <p:grpSpPr>
          <a:xfrm>
            <a:off x="3996506" y="2687765"/>
            <a:ext cx="3207143" cy="3207160"/>
            <a:chOff x="160228" y="1866172"/>
            <a:chExt cx="1454026" cy="1454026"/>
          </a:xfrm>
        </p:grpSpPr>
        <p:sp>
          <p:nvSpPr>
            <p:cNvPr id="39" name="Arc 38"/>
            <p:cNvSpPr/>
            <p:nvPr/>
          </p:nvSpPr>
          <p:spPr>
            <a:xfrm>
              <a:off x="160228" y="1866172"/>
              <a:ext cx="1454026" cy="1454026"/>
            </a:xfrm>
            <a:prstGeom prst="arc">
              <a:avLst>
                <a:gd name="adj1" fmla="val 12557884"/>
                <a:gd name="adj2" fmla="val 8773929"/>
              </a:avLst>
            </a:prstGeom>
            <a:ln w="6350">
              <a:solidFill>
                <a:schemeClr val="tx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0" name="Ellipse 37"/>
            <p:cNvSpPr/>
            <p:nvPr/>
          </p:nvSpPr>
          <p:spPr>
            <a:xfrm>
              <a:off x="1303517" y="3108228"/>
              <a:ext cx="95944" cy="959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>
                <a:solidFill>
                  <a:prstClr val="white"/>
                </a:solidFill>
              </a:endParaRPr>
            </a:p>
          </p:txBody>
        </p:sp>
      </p:grpSp>
      <p:sp>
        <p:nvSpPr>
          <p:cNvPr id="11" name="Espace réservé du texte 10"/>
          <p:cNvSpPr>
            <a:spLocks noGrp="1"/>
          </p:cNvSpPr>
          <p:nvPr>
            <p:ph type="body" sz="quarter" idx="11" hasCustomPrompt="1"/>
          </p:nvPr>
        </p:nvSpPr>
        <p:spPr>
          <a:xfrm>
            <a:off x="6824134" y="5937240"/>
            <a:ext cx="4483100" cy="334433"/>
          </a:xfrm>
        </p:spPr>
        <p:txBody>
          <a:bodyPr lIns="0" tIns="0" rIns="0" bIns="0">
            <a:noAutofit/>
          </a:bodyPr>
          <a:lstStyle>
            <a:lvl1pPr>
              <a:defRPr sz="1600" b="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ET MODIFIEZ LA DATE</a:t>
            </a:r>
          </a:p>
        </p:txBody>
      </p:sp>
    </p:spTree>
    <p:extLst>
      <p:ext uri="{BB962C8B-B14F-4D97-AF65-F5344CB8AC3E}">
        <p14:creationId xmlns:p14="http://schemas.microsoft.com/office/powerpoint/2010/main" val="200986418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2"/>
          </p:nvPr>
        </p:nvSpPr>
        <p:spPr>
          <a:xfrm>
            <a:off x="0" y="1621368"/>
            <a:ext cx="12192000" cy="4449233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083230" y="6316800"/>
            <a:ext cx="97979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cap="all">
                <a:solidFill>
                  <a:schemeClr val="accent4"/>
                </a:solidFill>
              </a:defRPr>
            </a:lvl1pPr>
          </a:lstStyle>
          <a:p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222400" y="6316800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b="1" cap="all">
                <a:solidFill>
                  <a:schemeClr val="accent4"/>
                </a:solidFill>
              </a:defRPr>
            </a:lvl1pPr>
          </a:lstStyle>
          <a:p>
            <a:r>
              <a:rPr lang="it-IT">
                <a:solidFill>
                  <a:srgbClr val="4E4F54"/>
                </a:solidFill>
              </a:rPr>
              <a:t>European Control Tower Presentation</a:t>
            </a:r>
            <a:endParaRPr lang="fr-FR">
              <a:solidFill>
                <a:srgbClr val="4E4F54"/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062991" y="6316800"/>
            <a:ext cx="3155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cap="all">
                <a:solidFill>
                  <a:schemeClr val="accent4"/>
                </a:solidFill>
              </a:defRPr>
            </a:lvl1pPr>
          </a:lstStyle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pic>
        <p:nvPicPr>
          <p:cNvPr id="11" name="Imag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9685" y="30"/>
            <a:ext cx="525065" cy="525065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fr-FR"/>
              <a:t>| CLIQUEZ ET MODIFIEZ LE TITRE |</a:t>
            </a:r>
          </a:p>
        </p:txBody>
      </p:sp>
    </p:spTree>
    <p:extLst>
      <p:ext uri="{BB962C8B-B14F-4D97-AF65-F5344CB8AC3E}">
        <p14:creationId xmlns:p14="http://schemas.microsoft.com/office/powerpoint/2010/main" val="1764595008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083230" y="6316800"/>
            <a:ext cx="97979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cap="all">
                <a:solidFill>
                  <a:schemeClr val="accent4"/>
                </a:solidFill>
              </a:defRPr>
            </a:lvl1pPr>
          </a:lstStyle>
          <a:p>
            <a:endParaRPr lang="fr-FR">
              <a:solidFill>
                <a:srgbClr val="4E4F54"/>
              </a:solidFill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222400" y="6316800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b="1" cap="all">
                <a:solidFill>
                  <a:schemeClr val="accent4"/>
                </a:solidFill>
              </a:defRPr>
            </a:lvl1pPr>
          </a:lstStyle>
          <a:p>
            <a:r>
              <a:rPr lang="it-IT">
                <a:solidFill>
                  <a:srgbClr val="4E4F54"/>
                </a:solidFill>
              </a:rPr>
              <a:t>European Control Tower Presentation</a:t>
            </a:r>
            <a:endParaRPr lang="fr-FR">
              <a:solidFill>
                <a:srgbClr val="4E4F54"/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062991" y="6316800"/>
            <a:ext cx="3155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cap="all">
                <a:solidFill>
                  <a:schemeClr val="accent4"/>
                </a:solidFill>
              </a:defRPr>
            </a:lvl1pPr>
          </a:lstStyle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pic>
        <p:nvPicPr>
          <p:cNvPr id="11" name="Imag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9685" y="30"/>
            <a:ext cx="525065" cy="525065"/>
          </a:xfrm>
          <a:prstGeom prst="rect">
            <a:avLst/>
          </a:prstGeom>
        </p:spPr>
      </p:pic>
      <p:sp>
        <p:nvSpPr>
          <p:cNvPr id="5" name="Espace réservé pour une image  4"/>
          <p:cNvSpPr>
            <a:spLocks noGrp="1"/>
          </p:cNvSpPr>
          <p:nvPr>
            <p:ph type="pic" sz="quarter" idx="12"/>
          </p:nvPr>
        </p:nvSpPr>
        <p:spPr>
          <a:xfrm>
            <a:off x="1" y="1621368"/>
            <a:ext cx="4103427" cy="4449233"/>
          </a:xfrm>
        </p:spPr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 hasCustomPrompt="1"/>
          </p:nvPr>
        </p:nvSpPr>
        <p:spPr>
          <a:xfrm>
            <a:off x="4275667" y="1801284"/>
            <a:ext cx="7753351" cy="4148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333"/>
            </a:lvl3pPr>
            <a:lvl4pPr>
              <a:defRPr sz="933"/>
            </a:lvl4pPr>
            <a:lvl5pPr>
              <a:defRPr sz="667"/>
            </a:lvl5pPr>
          </a:lstStyle>
          <a:p>
            <a:pPr lvl="0"/>
            <a:r>
              <a:rPr lang="fr-FR"/>
              <a:t>Cliquez et modifiez le 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fr-FR"/>
              <a:t>| CLIQUEZ ET MODIFIEZ LE TITRE |</a:t>
            </a:r>
          </a:p>
        </p:txBody>
      </p:sp>
    </p:spTree>
    <p:extLst>
      <p:ext uri="{BB962C8B-B14F-4D97-AF65-F5344CB8AC3E}">
        <p14:creationId xmlns:p14="http://schemas.microsoft.com/office/powerpoint/2010/main" val="2917680644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10A809-8860-4A06-891B-696111742069}"/>
              </a:ext>
            </a:extLst>
          </p:cNvPr>
          <p:cNvSpPr/>
          <p:nvPr userDrawn="1"/>
        </p:nvSpPr>
        <p:spPr>
          <a:xfrm>
            <a:off x="0" y="3200400"/>
            <a:ext cx="3657600" cy="36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23">
            <a:extLst>
              <a:ext uri="{FF2B5EF4-FFF2-40B4-BE49-F238E27FC236}">
                <a16:creationId xmlns:a16="http://schemas.microsoft.com/office/drawing/2014/main" id="{5F7861EC-934E-4E82-AC90-55E7D644E43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2521" y="1032205"/>
            <a:ext cx="2601785" cy="1073241"/>
            <a:chOff x="-1" y="-1"/>
            <a:chExt cx="2686" cy="1108"/>
          </a:xfrm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C368AC39-4939-4F41-9B6A-FABBD6CCEBA6}"/>
                </a:ext>
              </a:extLst>
            </p:cNvPr>
            <p:cNvSpPr/>
            <p:nvPr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BD6722B3-885C-4D29-93C0-F13D7267F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976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AB57895E-ADD0-43F8-8448-EEC9B908FA3E}"/>
                </a:ext>
              </a:extLst>
            </p:cNvPr>
            <p:cNvSpPr/>
            <p:nvPr/>
          </p:nvSpPr>
          <p:spPr bwMode="auto">
            <a:xfrm>
              <a:off x="1363" y="978"/>
              <a:ext cx="90" cy="127"/>
            </a:xfrm>
            <a:custGeom>
              <a:avLst/>
              <a:gdLst>
                <a:gd name="T0" fmla="*/ 28 w 90"/>
                <a:gd name="T1" fmla="*/ 0 h 127"/>
                <a:gd name="T2" fmla="*/ 0 w 90"/>
                <a:gd name="T3" fmla="*/ 0 h 127"/>
                <a:gd name="T4" fmla="*/ 0 w 90"/>
                <a:gd name="T5" fmla="*/ 127 h 127"/>
                <a:gd name="T6" fmla="*/ 90 w 90"/>
                <a:gd name="T7" fmla="*/ 127 h 127"/>
                <a:gd name="T8" fmla="*/ 90 w 90"/>
                <a:gd name="T9" fmla="*/ 100 h 127"/>
                <a:gd name="T10" fmla="*/ 28 w 90"/>
                <a:gd name="T11" fmla="*/ 100 h 127"/>
                <a:gd name="T12" fmla="*/ 28 w 90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7">
                  <a:moveTo>
                    <a:pt x="28" y="0"/>
                  </a:moveTo>
                  <a:lnTo>
                    <a:pt x="0" y="0"/>
                  </a:lnTo>
                  <a:lnTo>
                    <a:pt x="0" y="127"/>
                  </a:lnTo>
                  <a:lnTo>
                    <a:pt x="90" y="127"/>
                  </a:lnTo>
                  <a:lnTo>
                    <a:pt x="90" y="100"/>
                  </a:lnTo>
                  <a:lnTo>
                    <a:pt x="28" y="10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D539282E-F5B8-4140-86F8-16607CA40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BCF39E34-D113-4ECE-B13A-51385BF5C08C}"/>
                </a:ext>
              </a:extLst>
            </p:cNvPr>
            <p:cNvSpPr/>
            <p:nvPr/>
          </p:nvSpPr>
          <p:spPr bwMode="auto">
            <a:xfrm>
              <a:off x="1924" y="978"/>
              <a:ext cx="105" cy="127"/>
            </a:xfrm>
            <a:custGeom>
              <a:avLst/>
              <a:gdLst>
                <a:gd name="T0" fmla="*/ 0 w 105"/>
                <a:gd name="T1" fmla="*/ 27 h 127"/>
                <a:gd name="T2" fmla="*/ 38 w 105"/>
                <a:gd name="T3" fmla="*/ 27 h 127"/>
                <a:gd name="T4" fmla="*/ 38 w 105"/>
                <a:gd name="T5" fmla="*/ 127 h 127"/>
                <a:gd name="T6" fmla="*/ 67 w 105"/>
                <a:gd name="T7" fmla="*/ 127 h 127"/>
                <a:gd name="T8" fmla="*/ 67 w 105"/>
                <a:gd name="T9" fmla="*/ 27 h 127"/>
                <a:gd name="T10" fmla="*/ 105 w 105"/>
                <a:gd name="T11" fmla="*/ 27 h 127"/>
                <a:gd name="T12" fmla="*/ 105 w 105"/>
                <a:gd name="T13" fmla="*/ 0 h 127"/>
                <a:gd name="T14" fmla="*/ 0 w 105"/>
                <a:gd name="T15" fmla="*/ 0 h 127"/>
                <a:gd name="T16" fmla="*/ 0 w 105"/>
                <a:gd name="T17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7">
                  <a:moveTo>
                    <a:pt x="0" y="27"/>
                  </a:moveTo>
                  <a:lnTo>
                    <a:pt x="38" y="27"/>
                  </a:lnTo>
                  <a:lnTo>
                    <a:pt x="38" y="127"/>
                  </a:lnTo>
                  <a:lnTo>
                    <a:pt x="67" y="127"/>
                  </a:lnTo>
                  <a:lnTo>
                    <a:pt x="67" y="27"/>
                  </a:lnTo>
                  <a:lnTo>
                    <a:pt x="105" y="27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3D73EA1-AE83-4B13-B961-1880CBF70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777B8E47-69C7-44FF-AE73-356838BEFA92}"/>
                </a:ext>
              </a:extLst>
            </p:cNvPr>
            <p:cNvSpPr/>
            <p:nvPr/>
          </p:nvSpPr>
          <p:spPr bwMode="auto">
            <a:xfrm>
              <a:off x="2100" y="976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EBB1E541-A075-4486-BDC1-DCA8A00A74D6}"/>
                </a:ext>
              </a:extLst>
            </p:cNvPr>
            <p:cNvSpPr/>
            <p:nvPr/>
          </p:nvSpPr>
          <p:spPr bwMode="auto">
            <a:xfrm>
              <a:off x="2223" y="976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B2EFBFEA-E44F-4947-B814-BE80D1ECC0E8}"/>
                </a:ext>
              </a:extLst>
            </p:cNvPr>
            <p:cNvSpPr/>
            <p:nvPr/>
          </p:nvSpPr>
          <p:spPr bwMode="auto">
            <a:xfrm>
              <a:off x="1808" y="976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9" name="Freeform 33">
              <a:extLst>
                <a:ext uri="{FF2B5EF4-FFF2-40B4-BE49-F238E27FC236}">
                  <a16:creationId xmlns:a16="http://schemas.microsoft.com/office/drawing/2014/main" id="{4EB51A88-7300-4A71-A7CC-A8163BCBBFA0}"/>
                </a:ext>
              </a:extLst>
            </p:cNvPr>
            <p:cNvSpPr/>
            <p:nvPr/>
          </p:nvSpPr>
          <p:spPr bwMode="auto">
            <a:xfrm>
              <a:off x="1609" y="976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4CF495AF-D970-466D-87F8-B035DFE65D09}"/>
                </a:ext>
              </a:extLst>
            </p:cNvPr>
            <p:cNvSpPr/>
            <p:nvPr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EC597AA1-A0FC-4B02-92E0-E68BC793CA4B}"/>
                </a:ext>
              </a:extLst>
            </p:cNvPr>
            <p:cNvSpPr/>
            <p:nvPr/>
          </p:nvSpPr>
          <p:spPr bwMode="auto">
            <a:xfrm>
              <a:off x="764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5 w 225"/>
                <a:gd name="T3" fmla="*/ 276 h 345"/>
                <a:gd name="T4" fmla="*/ 75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CE8D0E3C-3ED7-4292-A8A6-A542E36D6E7F}"/>
                </a:ext>
              </a:extLst>
            </p:cNvPr>
            <p:cNvSpPr/>
            <p:nvPr/>
          </p:nvSpPr>
          <p:spPr bwMode="auto">
            <a:xfrm>
              <a:off x="1038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4 w 225"/>
                <a:gd name="T3" fmla="*/ 276 h 345"/>
                <a:gd name="T4" fmla="*/ 74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3" name="Freeform 37">
              <a:extLst>
                <a:ext uri="{FF2B5EF4-FFF2-40B4-BE49-F238E27FC236}">
                  <a16:creationId xmlns:a16="http://schemas.microsoft.com/office/drawing/2014/main" id="{FF64393C-E529-4AEA-819D-4B58DC2D9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550"/>
              <a:ext cx="289" cy="345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4" name="Freeform 38">
              <a:extLst>
                <a:ext uri="{FF2B5EF4-FFF2-40B4-BE49-F238E27FC236}">
                  <a16:creationId xmlns:a16="http://schemas.microsoft.com/office/drawing/2014/main" id="{B9BF6C71-DE2D-4BBC-927E-8E6EA9C16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32945F8C-BD0F-459E-BA63-257B77B3B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6" name="Freeform 40">
              <a:extLst>
                <a:ext uri="{FF2B5EF4-FFF2-40B4-BE49-F238E27FC236}">
                  <a16:creationId xmlns:a16="http://schemas.microsoft.com/office/drawing/2014/main" id="{10CC5069-3C30-4C21-B7E0-3D88854DB978}"/>
                </a:ext>
              </a:extLst>
            </p:cNvPr>
            <p:cNvSpPr/>
            <p:nvPr/>
          </p:nvSpPr>
          <p:spPr bwMode="auto">
            <a:xfrm>
              <a:off x="2152" y="415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7" name="Freeform 41">
              <a:extLst>
                <a:ext uri="{FF2B5EF4-FFF2-40B4-BE49-F238E27FC236}">
                  <a16:creationId xmlns:a16="http://schemas.microsoft.com/office/drawing/2014/main" id="{161EB9C5-1E2A-4E52-BF66-6B0C0DB1C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550"/>
              <a:ext cx="296" cy="345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C7FBDC2E-E99E-46AF-B015-77AE07839229}"/>
                </a:ext>
              </a:extLst>
            </p:cNvPr>
            <p:cNvSpPr/>
            <p:nvPr/>
          </p:nvSpPr>
          <p:spPr bwMode="auto">
            <a:xfrm>
              <a:off x="2069" y="550"/>
              <a:ext cx="253" cy="345"/>
            </a:xfrm>
            <a:custGeom>
              <a:avLst/>
              <a:gdLst>
                <a:gd name="T0" fmla="*/ 234 w 253"/>
                <a:gd name="T1" fmla="*/ 207 h 345"/>
                <a:gd name="T2" fmla="*/ 234 w 253"/>
                <a:gd name="T3" fmla="*/ 138 h 345"/>
                <a:gd name="T4" fmla="*/ 76 w 253"/>
                <a:gd name="T5" fmla="*/ 138 h 345"/>
                <a:gd name="T6" fmla="*/ 76 w 253"/>
                <a:gd name="T7" fmla="*/ 69 h 345"/>
                <a:gd name="T8" fmla="*/ 253 w 253"/>
                <a:gd name="T9" fmla="*/ 69 h 345"/>
                <a:gd name="T10" fmla="*/ 253 w 253"/>
                <a:gd name="T11" fmla="*/ 0 h 345"/>
                <a:gd name="T12" fmla="*/ 0 w 253"/>
                <a:gd name="T13" fmla="*/ 0 h 345"/>
                <a:gd name="T14" fmla="*/ 0 w 253"/>
                <a:gd name="T15" fmla="*/ 345 h 345"/>
                <a:gd name="T16" fmla="*/ 253 w 253"/>
                <a:gd name="T17" fmla="*/ 345 h 345"/>
                <a:gd name="T18" fmla="*/ 253 w 253"/>
                <a:gd name="T19" fmla="*/ 276 h 345"/>
                <a:gd name="T20" fmla="*/ 76 w 253"/>
                <a:gd name="T21" fmla="*/ 276 h 345"/>
                <a:gd name="T22" fmla="*/ 76 w 253"/>
                <a:gd name="T23" fmla="*/ 207 h 345"/>
                <a:gd name="T24" fmla="*/ 234 w 253"/>
                <a:gd name="T25" fmla="*/ 20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5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53" y="345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</p:grp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2771" y="3104204"/>
            <a:ext cx="5549231" cy="53479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PRÉSENTATION 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42771" y="3645778"/>
            <a:ext cx="5549231" cy="478367"/>
          </a:xfrm>
        </p:spPr>
        <p:txBody>
          <a:bodyPr>
            <a:noAutofit/>
          </a:bodyPr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F8865C7-0399-40FE-8FC3-584AB675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9328" y="5361257"/>
            <a:ext cx="2415189" cy="533715"/>
          </a:xfrm>
        </p:spPr>
        <p:txBody>
          <a:bodyPr>
            <a:normAutofit/>
          </a:bodyPr>
          <a:lstStyle>
            <a:lvl1pPr>
              <a:defRPr sz="2133" b="0" spc="4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Année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903039-9239-401A-8C7B-430DE3D1EC96}"/>
              </a:ext>
            </a:extLst>
          </p:cNvPr>
          <p:cNvSpPr/>
          <p:nvPr userDrawn="1"/>
        </p:nvSpPr>
        <p:spPr>
          <a:xfrm>
            <a:off x="448235" y="-1"/>
            <a:ext cx="134471" cy="1568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691E2FC-ED3A-4571-BCA3-E266A49109B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19927" y="-1"/>
            <a:ext cx="5438639" cy="6858001"/>
          </a:xfrm>
          <a:custGeom>
            <a:avLst/>
            <a:gdLst>
              <a:gd name="connsiteX0" fmla="*/ 0 w 4078979"/>
              <a:gd name="connsiteY0" fmla="*/ 3785724 h 5143501"/>
              <a:gd name="connsiteX1" fmla="*/ 1613360 w 4078979"/>
              <a:gd name="connsiteY1" fmla="*/ 3785724 h 5143501"/>
              <a:gd name="connsiteX2" fmla="*/ 1613360 w 4078979"/>
              <a:gd name="connsiteY2" fmla="*/ 5143501 h 5143501"/>
              <a:gd name="connsiteX3" fmla="*/ 0 w 4078979"/>
              <a:gd name="connsiteY3" fmla="*/ 5143501 h 5143501"/>
              <a:gd name="connsiteX4" fmla="*/ 1673402 w 4078979"/>
              <a:gd name="connsiteY4" fmla="*/ 575477 h 5143501"/>
              <a:gd name="connsiteX5" fmla="*/ 4078979 w 4078979"/>
              <a:gd name="connsiteY5" fmla="*/ 575477 h 5143501"/>
              <a:gd name="connsiteX6" fmla="*/ 4078979 w 4078979"/>
              <a:gd name="connsiteY6" fmla="*/ 4290607 h 5143501"/>
              <a:gd name="connsiteX7" fmla="*/ 1673402 w 4078979"/>
              <a:gd name="connsiteY7" fmla="*/ 4290607 h 5143501"/>
              <a:gd name="connsiteX8" fmla="*/ 0 w 4078979"/>
              <a:gd name="connsiteY8" fmla="*/ 0 h 5143501"/>
              <a:gd name="connsiteX9" fmla="*/ 1613360 w 4078979"/>
              <a:gd name="connsiteY9" fmla="*/ 0 h 5143501"/>
              <a:gd name="connsiteX10" fmla="*/ 1613360 w 4078979"/>
              <a:gd name="connsiteY10" fmla="*/ 3715131 h 5143501"/>
              <a:gd name="connsiteX11" fmla="*/ 0 w 4078979"/>
              <a:gd name="connsiteY11" fmla="*/ 371513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8979" h="5143501">
                <a:moveTo>
                  <a:pt x="0" y="3785724"/>
                </a:moveTo>
                <a:lnTo>
                  <a:pt x="1613360" y="3785724"/>
                </a:lnTo>
                <a:lnTo>
                  <a:pt x="1613360" y="5143501"/>
                </a:lnTo>
                <a:lnTo>
                  <a:pt x="0" y="5143501"/>
                </a:lnTo>
                <a:close/>
                <a:moveTo>
                  <a:pt x="1673402" y="575477"/>
                </a:moveTo>
                <a:lnTo>
                  <a:pt x="4078979" y="575477"/>
                </a:lnTo>
                <a:lnTo>
                  <a:pt x="4078979" y="4290607"/>
                </a:lnTo>
                <a:lnTo>
                  <a:pt x="1673402" y="4290607"/>
                </a:lnTo>
                <a:close/>
                <a:moveTo>
                  <a:pt x="0" y="0"/>
                </a:moveTo>
                <a:lnTo>
                  <a:pt x="1613360" y="0"/>
                </a:lnTo>
                <a:lnTo>
                  <a:pt x="1613360" y="3715131"/>
                </a:lnTo>
                <a:lnTo>
                  <a:pt x="0" y="3715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08477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8C82F9-1D41-481C-9D69-0CAD8C188CB4}"/>
              </a:ext>
            </a:extLst>
          </p:cNvPr>
          <p:cNvSpPr/>
          <p:nvPr userDrawn="1"/>
        </p:nvSpPr>
        <p:spPr>
          <a:xfrm>
            <a:off x="4" y="0"/>
            <a:ext cx="36575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F5C70-6F87-4D84-BB5D-D2803D910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207" y="321076"/>
            <a:ext cx="11056560" cy="768421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922F35-2BB3-4614-9C1F-046073DF483F}"/>
              </a:ext>
            </a:extLst>
          </p:cNvPr>
          <p:cNvSpPr/>
          <p:nvPr userDrawn="1"/>
        </p:nvSpPr>
        <p:spPr>
          <a:xfrm>
            <a:off x="448235" y="-1"/>
            <a:ext cx="134471" cy="1568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1562FB0-644D-463B-A0C7-3DB09840759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6" y="6169277"/>
            <a:ext cx="1123711" cy="463123"/>
            <a:chOff x="2003" y="67"/>
            <a:chExt cx="2686" cy="110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85478FF-7534-4E29-AB9E-BBDD350EA9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1E4A1ED-F228-425E-8779-7C8F088819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C50D9C9-6D37-4F8F-B18E-FEE37BB79D83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F2ED3FC8-AF0C-4DA8-B776-ACDE059A03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A4E9D04-1AA1-4C8A-A002-5A400DB85CBE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C8112AE7-0A61-425C-9AA3-5A6E345B3E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CE6CB71-8AF7-47AE-8DB4-5F186645B29A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0FC92F6-4845-44C6-B42A-1C54946CD3D1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A362DECF-EA0B-4795-9FCB-E9B8D1B3C8C4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4B4E062-9FD7-4869-8879-92A6EE236F05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98FB762-E898-4D07-9306-02C95B1A75AB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5FCB3CA-EEF1-403B-9DDD-8AA7108F0AE4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FCA5B1A-E599-4770-BEB0-BFAF857402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E0A998F3-8CA3-4B7E-9156-F925C97D54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6B4A53A-EF2E-47AF-8E9D-70054D13D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0526C23-431C-4721-B69F-05A2CB62C5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4B0012F-BB6B-4D76-B6AE-C2103F7B348A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7D80539-F3A2-49D9-986C-BFDDD1E642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3E6C750-5A28-486B-933F-872BEDB5F096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E0B5691D-974D-417D-B337-1D08FA499B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19467" y="1636416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81BE2446-6D4D-4CE9-9AF7-0386AE49C6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67086" y="1636415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61095ECE-95D8-43E8-8123-7C4C4CAD3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67086" y="2479479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F74516F-DC6D-408E-AC6E-12CD708716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67086" y="3322543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5CCD6026-5985-4FCB-80DE-291DF776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7086" y="4165607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7E898799-A5B1-4CF6-BA92-168012489C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7086" y="5008670"/>
            <a:ext cx="805364" cy="838348"/>
          </a:xfrm>
        </p:spPr>
        <p:txBody>
          <a:bodyPr anchor="ctr">
            <a:noAutofit/>
          </a:bodyPr>
          <a:lstStyle>
            <a:lvl1pPr algn="r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3FAE029-7E5B-448B-89A3-3EEB4A73209F}"/>
              </a:ext>
            </a:extLst>
          </p:cNvPr>
          <p:cNvCxnSpPr>
            <a:cxnSpLocks/>
          </p:cNvCxnSpPr>
          <p:nvPr userDrawn="1"/>
        </p:nvCxnSpPr>
        <p:spPr>
          <a:xfrm>
            <a:off x="4970155" y="1782883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0EBF55-7351-46F4-A3DD-604DBF257701}"/>
              </a:ext>
            </a:extLst>
          </p:cNvPr>
          <p:cNvCxnSpPr>
            <a:cxnSpLocks/>
          </p:cNvCxnSpPr>
          <p:nvPr userDrawn="1"/>
        </p:nvCxnSpPr>
        <p:spPr>
          <a:xfrm>
            <a:off x="4970155" y="2625357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0BF8B0-481B-4C23-9D7F-A6DA7D057BE3}"/>
              </a:ext>
            </a:extLst>
          </p:cNvPr>
          <p:cNvCxnSpPr>
            <a:cxnSpLocks/>
          </p:cNvCxnSpPr>
          <p:nvPr userDrawn="1"/>
        </p:nvCxnSpPr>
        <p:spPr>
          <a:xfrm>
            <a:off x="4970155" y="3467832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9DDBF0-1915-4415-B24D-C29C29D5365C}"/>
              </a:ext>
            </a:extLst>
          </p:cNvPr>
          <p:cNvCxnSpPr>
            <a:cxnSpLocks/>
          </p:cNvCxnSpPr>
          <p:nvPr userDrawn="1"/>
        </p:nvCxnSpPr>
        <p:spPr>
          <a:xfrm>
            <a:off x="4970155" y="4310307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CE22BD-9A90-460B-8D00-4CE0B1D8C6FB}"/>
              </a:ext>
            </a:extLst>
          </p:cNvPr>
          <p:cNvCxnSpPr>
            <a:cxnSpLocks/>
          </p:cNvCxnSpPr>
          <p:nvPr userDrawn="1"/>
        </p:nvCxnSpPr>
        <p:spPr>
          <a:xfrm>
            <a:off x="4970155" y="5152779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D6E5616F-FD71-4DA3-886F-EA24786089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19467" y="2008828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B196A52E-9C74-42DE-BB15-4B2CED4FFA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19467" y="2477123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B866235E-AF5C-4CC6-BCE4-6D0612B276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19467" y="2849535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65" name="Text Placeholder 22">
            <a:extLst>
              <a:ext uri="{FF2B5EF4-FFF2-40B4-BE49-F238E27FC236}">
                <a16:creationId xmlns:a16="http://schemas.microsoft.com/office/drawing/2014/main" id="{2D1163A6-CBA7-4421-8569-93492D362C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9467" y="3322544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66" name="Text Placeholder 22">
            <a:extLst>
              <a:ext uri="{FF2B5EF4-FFF2-40B4-BE49-F238E27FC236}">
                <a16:creationId xmlns:a16="http://schemas.microsoft.com/office/drawing/2014/main" id="{C71C83C9-414A-45B4-9983-2F4C7C3D83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19467" y="3692599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0CAB2D99-C1F7-4DB0-9526-BBD07BA21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9467" y="4165608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68" name="Text Placeholder 22">
            <a:extLst>
              <a:ext uri="{FF2B5EF4-FFF2-40B4-BE49-F238E27FC236}">
                <a16:creationId xmlns:a16="http://schemas.microsoft.com/office/drawing/2014/main" id="{AE269F9A-623A-4FB5-B40D-78C47587538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19467" y="4535663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sp>
        <p:nvSpPr>
          <p:cNvPr id="69" name="Text Placeholder 22">
            <a:extLst>
              <a:ext uri="{FF2B5EF4-FFF2-40B4-BE49-F238E27FC236}">
                <a16:creationId xmlns:a16="http://schemas.microsoft.com/office/drawing/2014/main" id="{C864BB1C-619B-483F-919F-78F5BF7A0F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19467" y="5008671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/>
              <a:t>CLIQUEZ POUR MODIFIER LE TEXTE</a:t>
            </a:r>
            <a:endParaRPr lang="en-US"/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954D7433-4FC6-46D8-A11A-9745B5D23D2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9467" y="5378724"/>
            <a:ext cx="6687269" cy="4682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33" dirty="0" smtClean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 texte</a:t>
            </a:r>
          </a:p>
        </p:txBody>
      </p:sp>
      <p:cxnSp>
        <p:nvCxnSpPr>
          <p:cNvPr id="51" name="Straight Connector 41">
            <a:extLst>
              <a:ext uri="{FF2B5EF4-FFF2-40B4-BE49-F238E27FC236}">
                <a16:creationId xmlns:a16="http://schemas.microsoft.com/office/drawing/2014/main" id="{5C336D7C-3D6B-4B06-83DD-AE59938D5034}"/>
              </a:ext>
            </a:extLst>
          </p:cNvPr>
          <p:cNvCxnSpPr>
            <a:cxnSpLocks/>
          </p:cNvCxnSpPr>
          <p:nvPr userDrawn="1"/>
        </p:nvCxnSpPr>
        <p:spPr>
          <a:xfrm>
            <a:off x="4970155" y="959224"/>
            <a:ext cx="0" cy="6096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597486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8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8" y="4090853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8" y="1424577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6" y="6169277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2" y="0"/>
            <a:ext cx="24488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3"/>
            <a:ext cx="4876800" cy="4881797"/>
          </a:xfrm>
        </p:spPr>
        <p:txBody>
          <a:bodyPr/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78474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8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8" y="4090853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8" y="1424577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6" y="6169277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2" y="0"/>
            <a:ext cx="244880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3"/>
            <a:ext cx="4876800" cy="4881797"/>
          </a:xfrm>
        </p:spPr>
        <p:txBody>
          <a:bodyPr/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514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8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8" y="4090853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8" y="1424577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6" y="6169277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2" y="0"/>
            <a:ext cx="24488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3"/>
            <a:ext cx="4876800" cy="4881797"/>
          </a:xfrm>
        </p:spPr>
        <p:txBody>
          <a:bodyPr/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0967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51CB6-30CD-46DF-9AFA-51D0FA539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955" t="73602" r="34546"/>
          <a:stretch/>
        </p:blipFill>
        <p:spPr>
          <a:xfrm>
            <a:off x="1028259" y="5047634"/>
            <a:ext cx="2142815" cy="1810367"/>
          </a:xfrm>
          <a:prstGeom prst="rect">
            <a:avLst/>
          </a:prstGeom>
        </p:spPr>
      </p:pic>
      <p:grpSp>
        <p:nvGrpSpPr>
          <p:cNvPr id="9" name="Group 23">
            <a:extLst>
              <a:ext uri="{FF2B5EF4-FFF2-40B4-BE49-F238E27FC236}">
                <a16:creationId xmlns:a16="http://schemas.microsoft.com/office/drawing/2014/main" id="{5F7861EC-934E-4E82-AC90-55E7D644E43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2521" y="1032205"/>
            <a:ext cx="2601785" cy="1073241"/>
            <a:chOff x="-1" y="-1"/>
            <a:chExt cx="2686" cy="1108"/>
          </a:xfrm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C368AC39-4939-4F41-9B6A-FABBD6CCEBA6}"/>
                </a:ext>
              </a:extLst>
            </p:cNvPr>
            <p:cNvSpPr/>
            <p:nvPr/>
          </p:nvSpPr>
          <p:spPr bwMode="auto">
            <a:xfrm>
              <a:off x="1785" y="-1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BD6722B3-885C-4D29-93C0-F13D7267F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976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AB57895E-ADD0-43F8-8448-EEC9B908FA3E}"/>
                </a:ext>
              </a:extLst>
            </p:cNvPr>
            <p:cNvSpPr/>
            <p:nvPr/>
          </p:nvSpPr>
          <p:spPr bwMode="auto">
            <a:xfrm>
              <a:off x="1363" y="978"/>
              <a:ext cx="90" cy="127"/>
            </a:xfrm>
            <a:custGeom>
              <a:avLst/>
              <a:gdLst>
                <a:gd name="T0" fmla="*/ 28 w 90"/>
                <a:gd name="T1" fmla="*/ 0 h 127"/>
                <a:gd name="T2" fmla="*/ 0 w 90"/>
                <a:gd name="T3" fmla="*/ 0 h 127"/>
                <a:gd name="T4" fmla="*/ 0 w 90"/>
                <a:gd name="T5" fmla="*/ 127 h 127"/>
                <a:gd name="T6" fmla="*/ 90 w 90"/>
                <a:gd name="T7" fmla="*/ 127 h 127"/>
                <a:gd name="T8" fmla="*/ 90 w 90"/>
                <a:gd name="T9" fmla="*/ 100 h 127"/>
                <a:gd name="T10" fmla="*/ 28 w 90"/>
                <a:gd name="T11" fmla="*/ 100 h 127"/>
                <a:gd name="T12" fmla="*/ 28 w 90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7">
                  <a:moveTo>
                    <a:pt x="28" y="0"/>
                  </a:moveTo>
                  <a:lnTo>
                    <a:pt x="0" y="0"/>
                  </a:lnTo>
                  <a:lnTo>
                    <a:pt x="0" y="127"/>
                  </a:lnTo>
                  <a:lnTo>
                    <a:pt x="90" y="127"/>
                  </a:lnTo>
                  <a:lnTo>
                    <a:pt x="90" y="100"/>
                  </a:lnTo>
                  <a:lnTo>
                    <a:pt x="28" y="10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D539282E-F5B8-4140-86F8-16607CA40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BCF39E34-D113-4ECE-B13A-51385BF5C08C}"/>
                </a:ext>
              </a:extLst>
            </p:cNvPr>
            <p:cNvSpPr/>
            <p:nvPr/>
          </p:nvSpPr>
          <p:spPr bwMode="auto">
            <a:xfrm>
              <a:off x="1924" y="978"/>
              <a:ext cx="105" cy="127"/>
            </a:xfrm>
            <a:custGeom>
              <a:avLst/>
              <a:gdLst>
                <a:gd name="T0" fmla="*/ 0 w 105"/>
                <a:gd name="T1" fmla="*/ 27 h 127"/>
                <a:gd name="T2" fmla="*/ 38 w 105"/>
                <a:gd name="T3" fmla="*/ 27 h 127"/>
                <a:gd name="T4" fmla="*/ 38 w 105"/>
                <a:gd name="T5" fmla="*/ 127 h 127"/>
                <a:gd name="T6" fmla="*/ 67 w 105"/>
                <a:gd name="T7" fmla="*/ 127 h 127"/>
                <a:gd name="T8" fmla="*/ 67 w 105"/>
                <a:gd name="T9" fmla="*/ 27 h 127"/>
                <a:gd name="T10" fmla="*/ 105 w 105"/>
                <a:gd name="T11" fmla="*/ 27 h 127"/>
                <a:gd name="T12" fmla="*/ 105 w 105"/>
                <a:gd name="T13" fmla="*/ 0 h 127"/>
                <a:gd name="T14" fmla="*/ 0 w 105"/>
                <a:gd name="T15" fmla="*/ 0 h 127"/>
                <a:gd name="T16" fmla="*/ 0 w 105"/>
                <a:gd name="T17" fmla="*/ 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7">
                  <a:moveTo>
                    <a:pt x="0" y="27"/>
                  </a:moveTo>
                  <a:lnTo>
                    <a:pt x="38" y="27"/>
                  </a:lnTo>
                  <a:lnTo>
                    <a:pt x="38" y="127"/>
                  </a:lnTo>
                  <a:lnTo>
                    <a:pt x="67" y="127"/>
                  </a:lnTo>
                  <a:lnTo>
                    <a:pt x="67" y="27"/>
                  </a:lnTo>
                  <a:lnTo>
                    <a:pt x="105" y="27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3D73EA1-AE83-4B13-B961-1880CBF70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978"/>
              <a:ext cx="26" cy="127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777B8E47-69C7-44FF-AE73-356838BEFA92}"/>
                </a:ext>
              </a:extLst>
            </p:cNvPr>
            <p:cNvSpPr/>
            <p:nvPr/>
          </p:nvSpPr>
          <p:spPr bwMode="auto">
            <a:xfrm>
              <a:off x="2100" y="976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EBB1E541-A075-4486-BDC1-DCA8A00A74D6}"/>
                </a:ext>
              </a:extLst>
            </p:cNvPr>
            <p:cNvSpPr/>
            <p:nvPr/>
          </p:nvSpPr>
          <p:spPr bwMode="auto">
            <a:xfrm>
              <a:off x="2223" y="976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8" name="Freeform 32">
              <a:extLst>
                <a:ext uri="{FF2B5EF4-FFF2-40B4-BE49-F238E27FC236}">
                  <a16:creationId xmlns:a16="http://schemas.microsoft.com/office/drawing/2014/main" id="{B2EFBFEA-E44F-4947-B814-BE80D1ECC0E8}"/>
                </a:ext>
              </a:extLst>
            </p:cNvPr>
            <p:cNvSpPr/>
            <p:nvPr/>
          </p:nvSpPr>
          <p:spPr bwMode="auto">
            <a:xfrm>
              <a:off x="1808" y="976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19" name="Freeform 33">
              <a:extLst>
                <a:ext uri="{FF2B5EF4-FFF2-40B4-BE49-F238E27FC236}">
                  <a16:creationId xmlns:a16="http://schemas.microsoft.com/office/drawing/2014/main" id="{4EB51A88-7300-4A71-A7CC-A8163BCBBFA0}"/>
                </a:ext>
              </a:extLst>
            </p:cNvPr>
            <p:cNvSpPr/>
            <p:nvPr/>
          </p:nvSpPr>
          <p:spPr bwMode="auto">
            <a:xfrm>
              <a:off x="1609" y="976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4CF495AF-D970-466D-87F8-B035DFE65D09}"/>
                </a:ext>
              </a:extLst>
            </p:cNvPr>
            <p:cNvSpPr/>
            <p:nvPr/>
          </p:nvSpPr>
          <p:spPr bwMode="auto">
            <a:xfrm>
              <a:off x="2462" y="75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EC597AA1-A0FC-4B02-92E0-E68BC793CA4B}"/>
                </a:ext>
              </a:extLst>
            </p:cNvPr>
            <p:cNvSpPr/>
            <p:nvPr/>
          </p:nvSpPr>
          <p:spPr bwMode="auto">
            <a:xfrm>
              <a:off x="764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5 w 225"/>
                <a:gd name="T3" fmla="*/ 276 h 345"/>
                <a:gd name="T4" fmla="*/ 75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CE8D0E3C-3ED7-4292-A8A6-A542E36D6E7F}"/>
                </a:ext>
              </a:extLst>
            </p:cNvPr>
            <p:cNvSpPr/>
            <p:nvPr/>
          </p:nvSpPr>
          <p:spPr bwMode="auto">
            <a:xfrm>
              <a:off x="1038" y="550"/>
              <a:ext cx="225" cy="345"/>
            </a:xfrm>
            <a:custGeom>
              <a:avLst/>
              <a:gdLst>
                <a:gd name="T0" fmla="*/ 225 w 225"/>
                <a:gd name="T1" fmla="*/ 276 h 345"/>
                <a:gd name="T2" fmla="*/ 74 w 225"/>
                <a:gd name="T3" fmla="*/ 276 h 345"/>
                <a:gd name="T4" fmla="*/ 74 w 225"/>
                <a:gd name="T5" fmla="*/ 0 h 345"/>
                <a:gd name="T6" fmla="*/ 0 w 225"/>
                <a:gd name="T7" fmla="*/ 0 h 345"/>
                <a:gd name="T8" fmla="*/ 0 w 225"/>
                <a:gd name="T9" fmla="*/ 345 h 345"/>
                <a:gd name="T10" fmla="*/ 225 w 225"/>
                <a:gd name="T11" fmla="*/ 345 h 345"/>
                <a:gd name="T12" fmla="*/ 225 w 225"/>
                <a:gd name="T13" fmla="*/ 27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5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25" y="345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3" name="Freeform 37">
              <a:extLst>
                <a:ext uri="{FF2B5EF4-FFF2-40B4-BE49-F238E27FC236}">
                  <a16:creationId xmlns:a16="http://schemas.microsoft.com/office/drawing/2014/main" id="{FF64393C-E529-4AEA-819D-4B58DC2D9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550"/>
              <a:ext cx="289" cy="345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4" name="Freeform 38">
              <a:extLst>
                <a:ext uri="{FF2B5EF4-FFF2-40B4-BE49-F238E27FC236}">
                  <a16:creationId xmlns:a16="http://schemas.microsoft.com/office/drawing/2014/main" id="{B9BF6C71-DE2D-4BBC-927E-8E6EA9C16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" y="543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32945F8C-BD0F-459E-BA63-257B77B3B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" y="543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6" name="Freeform 40">
              <a:extLst>
                <a:ext uri="{FF2B5EF4-FFF2-40B4-BE49-F238E27FC236}">
                  <a16:creationId xmlns:a16="http://schemas.microsoft.com/office/drawing/2014/main" id="{10CC5069-3C30-4C21-B7E0-3D88854DB978}"/>
                </a:ext>
              </a:extLst>
            </p:cNvPr>
            <p:cNvSpPr/>
            <p:nvPr/>
          </p:nvSpPr>
          <p:spPr bwMode="auto">
            <a:xfrm>
              <a:off x="2152" y="415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7" name="Freeform 41">
              <a:extLst>
                <a:ext uri="{FF2B5EF4-FFF2-40B4-BE49-F238E27FC236}">
                  <a16:creationId xmlns:a16="http://schemas.microsoft.com/office/drawing/2014/main" id="{161EB9C5-1E2A-4E52-BF66-6B0C0DB1C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550"/>
              <a:ext cx="296" cy="345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C7FBDC2E-E99E-46AF-B015-77AE07839229}"/>
                </a:ext>
              </a:extLst>
            </p:cNvPr>
            <p:cNvSpPr/>
            <p:nvPr/>
          </p:nvSpPr>
          <p:spPr bwMode="auto">
            <a:xfrm>
              <a:off x="2069" y="550"/>
              <a:ext cx="253" cy="345"/>
            </a:xfrm>
            <a:custGeom>
              <a:avLst/>
              <a:gdLst>
                <a:gd name="T0" fmla="*/ 234 w 253"/>
                <a:gd name="T1" fmla="*/ 207 h 345"/>
                <a:gd name="T2" fmla="*/ 234 w 253"/>
                <a:gd name="T3" fmla="*/ 138 h 345"/>
                <a:gd name="T4" fmla="*/ 76 w 253"/>
                <a:gd name="T5" fmla="*/ 138 h 345"/>
                <a:gd name="T6" fmla="*/ 76 w 253"/>
                <a:gd name="T7" fmla="*/ 69 h 345"/>
                <a:gd name="T8" fmla="*/ 253 w 253"/>
                <a:gd name="T9" fmla="*/ 69 h 345"/>
                <a:gd name="T10" fmla="*/ 253 w 253"/>
                <a:gd name="T11" fmla="*/ 0 h 345"/>
                <a:gd name="T12" fmla="*/ 0 w 253"/>
                <a:gd name="T13" fmla="*/ 0 h 345"/>
                <a:gd name="T14" fmla="*/ 0 w 253"/>
                <a:gd name="T15" fmla="*/ 345 h 345"/>
                <a:gd name="T16" fmla="*/ 253 w 253"/>
                <a:gd name="T17" fmla="*/ 345 h 345"/>
                <a:gd name="T18" fmla="*/ 253 w 253"/>
                <a:gd name="T19" fmla="*/ 276 h 345"/>
                <a:gd name="T20" fmla="*/ 76 w 253"/>
                <a:gd name="T21" fmla="*/ 276 h 345"/>
                <a:gd name="T22" fmla="*/ 76 w 253"/>
                <a:gd name="T23" fmla="*/ 207 h 345"/>
                <a:gd name="T24" fmla="*/ 234 w 253"/>
                <a:gd name="T25" fmla="*/ 20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5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5"/>
                  </a:lnTo>
                  <a:lnTo>
                    <a:pt x="253" y="345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en-US" sz="2400"/>
            </a:p>
          </p:txBody>
        </p:sp>
      </p:grp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1643" y="3104204"/>
            <a:ext cx="5550359" cy="53479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PRESENTATION TITLE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41643" y="3645778"/>
            <a:ext cx="5550359" cy="478367"/>
          </a:xfrm>
        </p:spPr>
        <p:txBody>
          <a:bodyPr>
            <a:noAutofit/>
          </a:bodyPr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F8865C7-0399-40FE-8FC3-584AB675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2468" y="5361257"/>
            <a:ext cx="2415189" cy="533715"/>
          </a:xfrm>
        </p:spPr>
        <p:txBody>
          <a:bodyPr>
            <a:normAutofit/>
          </a:bodyPr>
          <a:lstStyle>
            <a:lvl1pPr>
              <a:defRPr sz="2133" b="0" spc="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903039-9239-401A-8C7B-430DE3D1EC96}"/>
              </a:ext>
            </a:extLst>
          </p:cNvPr>
          <p:cNvSpPr/>
          <p:nvPr userDrawn="1"/>
        </p:nvSpPr>
        <p:spPr>
          <a:xfrm>
            <a:off x="448235" y="-1"/>
            <a:ext cx="134471" cy="1568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C55218-4186-4E80-B176-536693797E70}"/>
              </a:ext>
            </a:extLst>
          </p:cNvPr>
          <p:cNvSpPr/>
          <p:nvPr userDrawn="1"/>
        </p:nvSpPr>
        <p:spPr>
          <a:xfrm>
            <a:off x="0" y="3200400"/>
            <a:ext cx="3657600" cy="36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1691E2FC-ED3A-4571-BCA3-E266A49109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9927" y="-1"/>
            <a:ext cx="5438639" cy="6858001"/>
          </a:xfrm>
          <a:custGeom>
            <a:avLst/>
            <a:gdLst>
              <a:gd name="connsiteX0" fmla="*/ 0 w 4078979"/>
              <a:gd name="connsiteY0" fmla="*/ 3785724 h 5143501"/>
              <a:gd name="connsiteX1" fmla="*/ 1613360 w 4078979"/>
              <a:gd name="connsiteY1" fmla="*/ 3785724 h 5143501"/>
              <a:gd name="connsiteX2" fmla="*/ 1613360 w 4078979"/>
              <a:gd name="connsiteY2" fmla="*/ 5143501 h 5143501"/>
              <a:gd name="connsiteX3" fmla="*/ 0 w 4078979"/>
              <a:gd name="connsiteY3" fmla="*/ 5143501 h 5143501"/>
              <a:gd name="connsiteX4" fmla="*/ 1673402 w 4078979"/>
              <a:gd name="connsiteY4" fmla="*/ 575477 h 5143501"/>
              <a:gd name="connsiteX5" fmla="*/ 4078979 w 4078979"/>
              <a:gd name="connsiteY5" fmla="*/ 575477 h 5143501"/>
              <a:gd name="connsiteX6" fmla="*/ 4078979 w 4078979"/>
              <a:gd name="connsiteY6" fmla="*/ 4290607 h 5143501"/>
              <a:gd name="connsiteX7" fmla="*/ 1673402 w 4078979"/>
              <a:gd name="connsiteY7" fmla="*/ 4290607 h 5143501"/>
              <a:gd name="connsiteX8" fmla="*/ 0 w 4078979"/>
              <a:gd name="connsiteY8" fmla="*/ 0 h 5143501"/>
              <a:gd name="connsiteX9" fmla="*/ 1613360 w 4078979"/>
              <a:gd name="connsiteY9" fmla="*/ 0 h 5143501"/>
              <a:gd name="connsiteX10" fmla="*/ 1613360 w 4078979"/>
              <a:gd name="connsiteY10" fmla="*/ 3715131 h 5143501"/>
              <a:gd name="connsiteX11" fmla="*/ 0 w 4078979"/>
              <a:gd name="connsiteY11" fmla="*/ 371513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8979" h="5143501">
                <a:moveTo>
                  <a:pt x="0" y="3785724"/>
                </a:moveTo>
                <a:lnTo>
                  <a:pt x="1613360" y="3785724"/>
                </a:lnTo>
                <a:lnTo>
                  <a:pt x="1613360" y="5143501"/>
                </a:lnTo>
                <a:lnTo>
                  <a:pt x="0" y="5143501"/>
                </a:lnTo>
                <a:close/>
                <a:moveTo>
                  <a:pt x="1673402" y="575477"/>
                </a:moveTo>
                <a:lnTo>
                  <a:pt x="4078979" y="575477"/>
                </a:lnTo>
                <a:lnTo>
                  <a:pt x="4078979" y="4290607"/>
                </a:lnTo>
                <a:lnTo>
                  <a:pt x="1673402" y="4290607"/>
                </a:lnTo>
                <a:close/>
                <a:moveTo>
                  <a:pt x="0" y="0"/>
                </a:moveTo>
                <a:lnTo>
                  <a:pt x="1613360" y="0"/>
                </a:lnTo>
                <a:lnTo>
                  <a:pt x="1613360" y="3715131"/>
                </a:lnTo>
                <a:lnTo>
                  <a:pt x="0" y="3715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98847473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8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8" y="4090853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8" y="1424577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6" y="6169277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2" y="0"/>
            <a:ext cx="2448801" cy="6858000"/>
          </a:xfrm>
          <a:prstGeom prst="rect">
            <a:avLst/>
          </a:prstGeom>
          <a:solidFill>
            <a:srgbClr val="84F08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3"/>
            <a:ext cx="4876800" cy="4881797"/>
          </a:xfrm>
        </p:spPr>
        <p:txBody>
          <a:bodyPr/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56219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8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8" y="4090853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8" y="1424577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6" y="6169277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2" y="0"/>
            <a:ext cx="2448801" cy="6858000"/>
          </a:xfrm>
          <a:prstGeom prst="rect">
            <a:avLst/>
          </a:prstGeom>
          <a:solidFill>
            <a:srgbClr val="EE914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3"/>
            <a:ext cx="4876800" cy="4881797"/>
          </a:xfrm>
        </p:spPr>
        <p:txBody>
          <a:bodyPr/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78520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0D063B5-9000-405F-A252-A6B4FFC274D0}"/>
              </a:ext>
            </a:extLst>
          </p:cNvPr>
          <p:cNvSpPr/>
          <p:nvPr userDrawn="1"/>
        </p:nvSpPr>
        <p:spPr>
          <a:xfrm>
            <a:off x="0" y="0"/>
            <a:ext cx="12187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07C113F-788F-4FEE-B290-1E4B8E50FF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8748" y="3391769"/>
            <a:ext cx="6704955" cy="534792"/>
          </a:xfrm>
        </p:spPr>
        <p:txBody>
          <a:bodyPr>
            <a:noAutofit/>
          </a:bodyPr>
          <a:lstStyle>
            <a:lvl1pPr>
              <a:defRPr sz="373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b="1">
                <a:solidFill>
                  <a:schemeClr val="accent2"/>
                </a:solidFill>
                <a:latin typeface="Arial Black" panose="020B0A04020102020204" pitchFamily="34" charset="0"/>
              </a:rPr>
              <a:t>TITRE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418C0F54-0352-40F4-BB0E-974D1A80F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8" y="4090853"/>
            <a:ext cx="6704955" cy="478367"/>
          </a:xfrm>
        </p:spPr>
        <p:txBody>
          <a:bodyPr>
            <a:noAutofit/>
          </a:bodyPr>
          <a:lstStyle>
            <a:lvl1pPr>
              <a:defRPr sz="3733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SOUS-TITRE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60DE-2391-4974-80BA-B7E94B3A66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8748" y="1424577"/>
            <a:ext cx="1783267" cy="1840135"/>
          </a:xfrm>
        </p:spPr>
        <p:txBody>
          <a:bodyPr>
            <a:noAutofit/>
          </a:bodyPr>
          <a:lstStyle>
            <a:lvl1pPr algn="l">
              <a:defRPr sz="11733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F765AD7-9E6E-4E38-8039-2AB80554E8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83026" y="6169277"/>
            <a:ext cx="1123711" cy="463123"/>
            <a:chOff x="2003" y="67"/>
            <a:chExt cx="2686" cy="1107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50FA78C-B900-458B-A315-63FD451394F6}"/>
                </a:ext>
              </a:extLst>
            </p:cNvPr>
            <p:cNvSpPr/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6F930F0-96CB-4856-8A91-153D8245C9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5CAB0425-982A-4D7E-BBBA-99011ECFBA2B}"/>
                </a:ext>
              </a:extLst>
            </p:cNvPr>
            <p:cNvSpPr/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5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9303E600-D20E-474B-B000-2B7CAE6FD1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5A6DD1C-66CC-4BFC-9AFD-5ABCDF31B9FD}"/>
                </a:ext>
              </a:extLst>
            </p:cNvPr>
            <p:cNvSpPr/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5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F76C770B-FF53-42FC-BE22-BC9241CBC6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66EF2A9-4C01-4ADB-83A4-2C4EA1174EB8}"/>
                </a:ext>
              </a:extLst>
            </p:cNvPr>
            <p:cNvSpPr/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5CF361D-11D9-45E5-8B6B-B39459BB667E}"/>
                </a:ext>
              </a:extLst>
            </p:cNvPr>
            <p:cNvSpPr/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F5F7CFD-D2C2-46C9-A3AB-3B4C92AF303F}"/>
                </a:ext>
              </a:extLst>
            </p:cNvPr>
            <p:cNvSpPr/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886F48-46C2-4CEB-A41A-8DC486F6A9CC}"/>
                </a:ext>
              </a:extLst>
            </p:cNvPr>
            <p:cNvSpPr/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8D6D517-7337-4051-AE03-BF066F55456F}"/>
                </a:ext>
              </a:extLst>
            </p:cNvPr>
            <p:cNvSpPr/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1D7A6667-C16A-44B8-A1A2-385832F93AA3}"/>
                </a:ext>
              </a:extLst>
            </p:cNvPr>
            <p:cNvSpPr/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FED6A6B-A93F-4D04-B018-56290ED088CA}"/>
                </a:ext>
              </a:extLst>
            </p:cNvPr>
            <p:cNvSpPr/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B0023DA4-0288-4D11-9131-C8C4EE4D8B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E2D9BBE7-E873-4DF7-BA74-6F9FAC6FC3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05FAB38-0B55-4ED8-96B2-1D99CC3D4D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69993FEF-7A15-4856-9E97-0064965C4363}"/>
                </a:ext>
              </a:extLst>
            </p:cNvPr>
            <p:cNvSpPr/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DECF92BB-4158-4F3C-AF96-8F5091755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4407ABF-04E1-4425-A1C6-3061EACCB052}"/>
                </a:ext>
              </a:extLst>
            </p:cNvPr>
            <p:cNvSpPr/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</a:lstStyle>
            <a:p>
              <a:pPr marL="0" algn="l" defTabSz="609570">
                <a:buNone/>
                <a:defRPr kumimoji="0" sz="1800" b="0" i="0" normalizeH="0" noProof="0">
                  <a:uLnTx/>
                  <a:uFillTx/>
                  <a:latin typeface="+mn-lt"/>
                  <a:ea typeface="+mn-ea"/>
                  <a:cs typeface="+mn-cs"/>
                </a:defRPr>
              </a:pPr>
              <a:endParaRPr lang="fr-FR" sz="2400">
                <a:solidFill>
                  <a:prstClr val="black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FBF27-C0B4-4D79-9A09-DE2C1615F187}"/>
              </a:ext>
            </a:extLst>
          </p:cNvPr>
          <p:cNvSpPr/>
          <p:nvPr userDrawn="1"/>
        </p:nvSpPr>
        <p:spPr>
          <a:xfrm>
            <a:off x="2" y="-37231"/>
            <a:ext cx="2448801" cy="6858000"/>
          </a:xfrm>
          <a:prstGeom prst="rect">
            <a:avLst/>
          </a:prstGeom>
          <a:solidFill>
            <a:srgbClr val="AC74D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F895B5ED-A0C0-4A14-843A-07C5FEC2DA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88103"/>
            <a:ext cx="4876800" cy="4881797"/>
          </a:xfrm>
        </p:spPr>
        <p:txBody>
          <a:bodyPr/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60997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2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2" y="1352855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76" marR="0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42" marR="0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26" marR="0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76" marR="0" lvl="2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42" marR="0" lvl="3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26" marR="0" lvl="4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4EA2A-FEE2-4C8E-8578-9AEAF362A179}"/>
              </a:ext>
            </a:extLst>
          </p:cNvPr>
          <p:cNvSpPr/>
          <p:nvPr userDrawn="1"/>
        </p:nvSpPr>
        <p:spPr>
          <a:xfrm>
            <a:off x="2" y="0"/>
            <a:ext cx="1741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0815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2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2" y="1352855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76" marR="0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42" marR="0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26" marR="0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76" marR="0" lvl="2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42" marR="0" lvl="3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26" marR="0" lvl="4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01A9B-F38B-4023-90BE-AAEA9C1AA3F4}"/>
              </a:ext>
            </a:extLst>
          </p:cNvPr>
          <p:cNvSpPr/>
          <p:nvPr userDrawn="1"/>
        </p:nvSpPr>
        <p:spPr>
          <a:xfrm>
            <a:off x="2" y="0"/>
            <a:ext cx="17417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99637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2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2" y="1352855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76" marR="0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42" marR="0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26" marR="0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76" marR="0" lvl="2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42" marR="0" lvl="3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26" marR="0" lvl="4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5DEDA-7140-4710-BE27-F866BB5A9BB9}"/>
              </a:ext>
            </a:extLst>
          </p:cNvPr>
          <p:cNvSpPr/>
          <p:nvPr userDrawn="1"/>
        </p:nvSpPr>
        <p:spPr>
          <a:xfrm>
            <a:off x="2" y="0"/>
            <a:ext cx="174172" cy="6858000"/>
          </a:xfrm>
          <a:prstGeom prst="rect">
            <a:avLst/>
          </a:prstGeom>
          <a:solidFill>
            <a:srgbClr val="07A3F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98424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2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2" y="1352855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76" marR="0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42" marR="0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26" marR="0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76" marR="0" lvl="2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42" marR="0" lvl="3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26" marR="0" lvl="4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EDB9A-56A9-4E22-8CFB-C416ED259B0E}"/>
              </a:ext>
            </a:extLst>
          </p:cNvPr>
          <p:cNvSpPr/>
          <p:nvPr userDrawn="1"/>
        </p:nvSpPr>
        <p:spPr>
          <a:xfrm>
            <a:off x="2" y="0"/>
            <a:ext cx="174172" cy="6858000"/>
          </a:xfrm>
          <a:prstGeom prst="rect">
            <a:avLst/>
          </a:prstGeom>
          <a:solidFill>
            <a:srgbClr val="84F08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70820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2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2" y="1352855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76" marR="0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42" marR="0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26" marR="0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76" marR="0" lvl="2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42" marR="0" lvl="3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26" marR="0" lvl="4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8912ED-0C24-4A87-A6B8-20826432971C}"/>
              </a:ext>
            </a:extLst>
          </p:cNvPr>
          <p:cNvSpPr/>
          <p:nvPr userDrawn="1"/>
        </p:nvSpPr>
        <p:spPr>
          <a:xfrm>
            <a:off x="2" y="0"/>
            <a:ext cx="174172" cy="6858000"/>
          </a:xfrm>
          <a:prstGeom prst="rect">
            <a:avLst/>
          </a:prstGeom>
          <a:solidFill>
            <a:srgbClr val="EE914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0540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2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2" y="1352855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76" marR="0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42" marR="0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26" marR="0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76" marR="0" lvl="2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42" marR="0" lvl="3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26" marR="0" lvl="4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5383E-358F-4993-8848-4114722482C0}"/>
              </a:ext>
            </a:extLst>
          </p:cNvPr>
          <p:cNvSpPr/>
          <p:nvPr userDrawn="1"/>
        </p:nvSpPr>
        <p:spPr>
          <a:xfrm>
            <a:off x="2" y="0"/>
            <a:ext cx="174172" cy="6858000"/>
          </a:xfrm>
          <a:prstGeom prst="rect">
            <a:avLst/>
          </a:prstGeom>
          <a:solidFill>
            <a:srgbClr val="AC74D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50531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6B96-04F4-490D-AFD4-9BC0D266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B55AD-98BF-40B2-A27B-A38D9D75E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3C67A9-1650-4DFF-A8FA-1B84C31F4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302" y="635664"/>
            <a:ext cx="11474676" cy="388128"/>
          </a:xfrm>
        </p:spPr>
        <p:txBody>
          <a:bodyPr>
            <a:noAutofit/>
          </a:bodyPr>
          <a:lstStyle>
            <a:lvl1pPr marL="0" indent="0">
              <a:defRPr lang="en-US" sz="2400" b="1" kern="1200" dirty="0">
                <a:solidFill>
                  <a:schemeClr val="accent4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ET MODIFIEZ LE SOUS-TITRE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312C25E7-F9D9-4079-A62E-F4BA81F2D2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302" y="1352855"/>
            <a:ext cx="11474676" cy="451509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 marL="482576" marR="0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836042" marR="0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833926" marR="0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</a:lstStyle>
          <a:p>
            <a:r>
              <a:rPr lang="fr-FR">
                <a:latin typeface="Arial Black" panose="020B0A04020102020204" pitchFamily="34" charset="0"/>
              </a:rPr>
              <a:t>Texte Arial Black 12 pt</a:t>
            </a:r>
          </a:p>
          <a:p>
            <a:endParaRPr lang="fr-FR"/>
          </a:p>
          <a:p>
            <a:r>
              <a:rPr lang="fr-FR"/>
              <a:t>Texte Arial Bold 12 pt</a:t>
            </a:r>
          </a:p>
          <a:p>
            <a:pPr lvl="1"/>
            <a:r>
              <a:rPr lang="fr-FR"/>
              <a:t>Texte Arial Regular 10 pt</a:t>
            </a:r>
          </a:p>
          <a:p>
            <a:pPr marL="482576" marR="0" lvl="2" indent="-110061" algn="l" defTabSz="60957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›"/>
              <a:defRPr kumimoji="0" lang="fr-FR" sz="10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333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Regular 10 pt</a:t>
            </a:r>
          </a:p>
          <a:p>
            <a:pPr marL="836042" marR="0" lvl="3" indent="-99480" algn="l" defTabSz="609570" fontAlgn="auto">
              <a:lnSpc>
                <a:spcPts val="2933"/>
              </a:lnSpc>
              <a:spcBef>
                <a:spcPct val="0"/>
              </a:spcBef>
              <a:spcAft>
                <a:spcPct val="0"/>
              </a:spcAft>
              <a:buSzTx/>
              <a:buChar char="•"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3A75C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  <a:p>
            <a:pPr marL="833926" marR="0" lvl="4" indent="0" algn="l" defTabSz="60957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defRPr kumimoji="0" sz="800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pPr>
            <a:r>
              <a:rPr kumimoji="0" lang="fr-FR" sz="1067" b="0" i="1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4E4F54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rPr>
              <a:t>Texte Arial Italic 8 pt</a:t>
            </a:r>
          </a:p>
        </p:txBody>
      </p:sp>
    </p:spTree>
    <p:extLst>
      <p:ext uri="{BB962C8B-B14F-4D97-AF65-F5344CB8AC3E}">
        <p14:creationId xmlns:p14="http://schemas.microsoft.com/office/powerpoint/2010/main" val="2101962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9"/>
            <a:ext cx="12194749" cy="6857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fr-FR">
              <a:solidFill>
                <a:srgbClr val="4E4F54"/>
              </a:solidFill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fr-FR">
              <a:solidFill>
                <a:srgbClr val="4E4F54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‹N°›</a:t>
            </a:fld>
            <a:endParaRPr lang="fr-FR">
              <a:solidFill>
                <a:srgbClr val="4E4F54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10683026" y="6219244"/>
            <a:ext cx="1123711" cy="463123"/>
            <a:chOff x="2003" y="67"/>
            <a:chExt cx="2686" cy="1107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6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6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>
                <a:solidFill>
                  <a:prstClr val="black"/>
                </a:solidFill>
              </a:endParaRPr>
            </a:p>
          </p:txBody>
        </p:sp>
      </p:grpSp>
      <p:pic>
        <p:nvPicPr>
          <p:cNvPr id="28" name="Imag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9657" y="2"/>
            <a:ext cx="525065" cy="5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92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-Colum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2"/>
          <p:cNvSpPr/>
          <p:nvPr/>
        </p:nvSpPr>
        <p:spPr>
          <a:xfrm flipV="1">
            <a:off x="426" y="94"/>
            <a:ext cx="12191148" cy="6857905"/>
          </a:xfrm>
          <a:prstGeom prst="rect">
            <a:avLst/>
          </a:prstGeom>
          <a:solidFill>
            <a:srgbClr val="E9E9E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l">
              <a:defRPr sz="18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19" name="Rectangle 3"/>
          <p:cNvSpPr/>
          <p:nvPr/>
        </p:nvSpPr>
        <p:spPr>
          <a:xfrm>
            <a:off x="0" y="6690996"/>
            <a:ext cx="12192000" cy="178580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sp>
        <p:nvSpPr>
          <p:cNvPr id="120" name="Picture Placeholder 7"/>
          <p:cNvSpPr>
            <a:spLocks noGrp="1"/>
          </p:cNvSpPr>
          <p:nvPr>
            <p:ph type="pic" sz="half" idx="22"/>
          </p:nvPr>
        </p:nvSpPr>
        <p:spPr>
          <a:xfrm>
            <a:off x="5307686" y="1568561"/>
            <a:ext cx="6892094" cy="39683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Rectangle 1"/>
          <p:cNvSpPr/>
          <p:nvPr/>
        </p:nvSpPr>
        <p:spPr>
          <a:xfrm>
            <a:off x="3984966" y="5536924"/>
            <a:ext cx="8207035" cy="124199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grpSp>
        <p:nvGrpSpPr>
          <p:cNvPr id="124" name="Group"/>
          <p:cNvGrpSpPr/>
          <p:nvPr/>
        </p:nvGrpSpPr>
        <p:grpSpPr>
          <a:xfrm>
            <a:off x="9545318" y="8697"/>
            <a:ext cx="2574957" cy="768508"/>
            <a:chOff x="0" y="0"/>
            <a:chExt cx="2574955" cy="768508"/>
          </a:xfrm>
        </p:grpSpPr>
        <p:pic>
          <p:nvPicPr>
            <p:cNvPr id="122" name="Bollore_Logistics_RVB.png" descr="Bollore_Logistics_RVB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8121" y="0"/>
              <a:ext cx="1306836" cy="698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logoCEVAlogistics_QUADRI (1).png" descr="logoCEVAlogistics_QUADRI (1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6590"/>
              <a:ext cx="1408378" cy="681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5" name="object 19"/>
          <p:cNvSpPr txBox="1"/>
          <p:nvPr/>
        </p:nvSpPr>
        <p:spPr>
          <a:xfrm>
            <a:off x="748233" y="6430324"/>
            <a:ext cx="36759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700" spc="133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CMA CGM Group Logistics Division - Corporate Presentation</a:t>
            </a:r>
          </a:p>
        </p:txBody>
      </p:sp>
      <p:sp>
        <p:nvSpPr>
          <p:cNvPr id="126" name="Text Placeholder 2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913840" y="2023735"/>
            <a:ext cx="3951882" cy="505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50000"/>
              </a:lnSpc>
              <a:buClr>
                <a:schemeClr val="accent2"/>
              </a:buClr>
              <a:buFont typeface="Wingdings"/>
              <a:defRPr sz="1800" b="1">
                <a:solidFill>
                  <a:srgbClr val="303B49"/>
                </a:solidFill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127" name="Text Placeholder 2"/>
          <p:cNvSpPr txBox="1">
            <a:spLocks noGrp="1"/>
          </p:cNvSpPr>
          <p:nvPr>
            <p:ph type="body" sz="quarter" idx="24"/>
          </p:nvPr>
        </p:nvSpPr>
        <p:spPr>
          <a:xfrm>
            <a:off x="913840" y="2749086"/>
            <a:ext cx="3344771" cy="1873399"/>
          </a:xfrm>
          <a:prstGeom prst="rect">
            <a:avLst/>
          </a:prstGeom>
        </p:spPr>
        <p:txBody>
          <a:bodyPr/>
          <a:lstStyle>
            <a:lvl1pPr>
              <a:defRPr dirty="0"/>
            </a:lvl1pPr>
          </a:lstStyle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Char char="▪"/>
              <a:defRPr b="1">
                <a:solidFill>
                  <a:srgbClr val="303B49"/>
                </a:solidFill>
              </a:defRPr>
            </a:pPr>
            <a:r>
              <a:rPr dirty="0"/>
              <a:t>Text</a:t>
            </a:r>
            <a:endParaRPr sz="15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Char char="▪"/>
              <a:defRPr b="1">
                <a:solidFill>
                  <a:srgbClr val="303B49"/>
                </a:solidFill>
              </a:defRPr>
            </a:pPr>
            <a:r>
              <a:rPr dirty="0"/>
              <a:t>Text</a:t>
            </a:r>
            <a:endParaRPr sz="15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Char char="▪"/>
              <a:defRPr b="1">
                <a:solidFill>
                  <a:srgbClr val="303B49"/>
                </a:solidFill>
              </a:defRPr>
            </a:pPr>
            <a:r>
              <a:rPr dirty="0"/>
              <a:t>Text</a:t>
            </a:r>
            <a:endParaRPr sz="15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Char char="▪"/>
              <a:defRPr b="1">
                <a:solidFill>
                  <a:srgbClr val="303B49"/>
                </a:solidFill>
              </a:defRPr>
            </a:pPr>
            <a:r>
              <a:rPr dirty="0"/>
              <a:t>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C3C44-AE4D-4E37-62AB-70FD2ECE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0620468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+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icture Placeholder 4"/>
          <p:cNvSpPr>
            <a:spLocks noGrp="1"/>
          </p:cNvSpPr>
          <p:nvPr>
            <p:ph type="pic" idx="21"/>
          </p:nvPr>
        </p:nvSpPr>
        <p:spPr>
          <a:xfrm>
            <a:off x="4301578" y="914368"/>
            <a:ext cx="7890422" cy="50736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6" name="Rectangle 2"/>
          <p:cNvSpPr/>
          <p:nvPr/>
        </p:nvSpPr>
        <p:spPr>
          <a:xfrm>
            <a:off x="5929676" y="5988049"/>
            <a:ext cx="6262324" cy="96497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sp>
        <p:nvSpPr>
          <p:cNvPr id="307" name="Rectangle 3"/>
          <p:cNvSpPr/>
          <p:nvPr/>
        </p:nvSpPr>
        <p:spPr>
          <a:xfrm>
            <a:off x="0" y="6690996"/>
            <a:ext cx="12192000" cy="178580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grpSp>
        <p:nvGrpSpPr>
          <p:cNvPr id="312" name="Group"/>
          <p:cNvGrpSpPr/>
          <p:nvPr/>
        </p:nvGrpSpPr>
        <p:grpSpPr>
          <a:xfrm>
            <a:off x="9545318" y="8697"/>
            <a:ext cx="2574957" cy="768508"/>
            <a:chOff x="0" y="0"/>
            <a:chExt cx="2574955" cy="768508"/>
          </a:xfrm>
        </p:grpSpPr>
        <p:pic>
          <p:nvPicPr>
            <p:cNvPr id="310" name="Bollore_Logistics_RVB.png" descr="Bollore_Logistics_RVB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8121" y="0"/>
              <a:ext cx="1306836" cy="698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logoCEVAlogistics_QUADRI (1).png" descr="logoCEVAlogistics_QUADRI (1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6590"/>
              <a:ext cx="1408378" cy="681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3" name="object 19"/>
          <p:cNvSpPr txBox="1"/>
          <p:nvPr/>
        </p:nvSpPr>
        <p:spPr>
          <a:xfrm>
            <a:off x="748233" y="6430324"/>
            <a:ext cx="36759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700" spc="133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CMA CGM Group Logistics Division - Corporate Presentation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3FE53-FAF6-6A07-0A45-89C1595C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7599"/>
            <a:ext cx="3452967" cy="12461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2F1FD152-EDB1-6BAD-B6A6-873CE9129457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48233" y="3106795"/>
            <a:ext cx="3452967" cy="2806600"/>
          </a:xfrm>
          <a:prstGeom prst="rect">
            <a:avLst/>
          </a:prstGeom>
        </p:spPr>
        <p:txBody>
          <a:bodyPr lIns="0" tIns="0" rIns="0" bIns="0"/>
          <a:lstStyle>
            <a:lvl1pPr marR="1696977" indent="27340">
              <a:lnSpc>
                <a:spcPct val="117100"/>
              </a:lnSpc>
              <a:spcBef>
                <a:spcPts val="3900"/>
              </a:spcBef>
              <a:defRPr sz="1000">
                <a:solidFill>
                  <a:srgbClr val="808080"/>
                </a:solidFill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EB970BC6-03E6-9D1B-D3C4-66BBD333A7D0}"/>
              </a:ext>
            </a:extLst>
          </p:cNvPr>
          <p:cNvSpPr txBox="1">
            <a:spLocks noGrp="1"/>
          </p:cNvSpPr>
          <p:nvPr>
            <p:ph type="body" sz="quarter" idx="33" hasCustomPrompt="1"/>
          </p:nvPr>
        </p:nvSpPr>
        <p:spPr>
          <a:xfrm>
            <a:off x="748233" y="1998102"/>
            <a:ext cx="3452967" cy="1056189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808080"/>
                </a:solidFill>
              </a:defRPr>
            </a:lvl1pPr>
          </a:lstStyle>
          <a:p>
            <a: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72272699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+BulletLis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object 2"/>
          <p:cNvSpPr/>
          <p:nvPr/>
        </p:nvSpPr>
        <p:spPr>
          <a:xfrm>
            <a:off x="426" y="-1"/>
            <a:ext cx="12191148" cy="6857904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l"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5" name="object 8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48233" y="3106795"/>
            <a:ext cx="4347045" cy="2806600"/>
          </a:xfrm>
          <a:prstGeom prst="rect">
            <a:avLst/>
          </a:prstGeom>
        </p:spPr>
        <p:txBody>
          <a:bodyPr lIns="0" tIns="0" rIns="0" bIns="0"/>
          <a:lstStyle>
            <a:lvl1pPr marR="1696977" indent="27340">
              <a:lnSpc>
                <a:spcPct val="117100"/>
              </a:lnSpc>
              <a:spcBef>
                <a:spcPts val="3900"/>
              </a:spcBef>
              <a:defRPr sz="1000">
                <a:solidFill>
                  <a:srgbClr val="808080"/>
                </a:solidFill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288" name="Rectangle 2"/>
          <p:cNvSpPr/>
          <p:nvPr/>
        </p:nvSpPr>
        <p:spPr>
          <a:xfrm>
            <a:off x="5938171" y="5218557"/>
            <a:ext cx="6262325" cy="96496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sp>
        <p:nvSpPr>
          <p:cNvPr id="289" name="Rectangle 3"/>
          <p:cNvSpPr/>
          <p:nvPr/>
        </p:nvSpPr>
        <p:spPr>
          <a:xfrm>
            <a:off x="0" y="6690996"/>
            <a:ext cx="12192000" cy="178580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sp>
        <p:nvSpPr>
          <p:cNvPr id="291" name="Picture Placeholder 4"/>
          <p:cNvSpPr>
            <a:spLocks noGrp="1"/>
          </p:cNvSpPr>
          <p:nvPr>
            <p:ph type="pic" sz="half" idx="25"/>
          </p:nvPr>
        </p:nvSpPr>
        <p:spPr>
          <a:xfrm>
            <a:off x="5318564" y="1113196"/>
            <a:ext cx="6869444" cy="40984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grpSp>
        <p:nvGrpSpPr>
          <p:cNvPr id="294" name="Group"/>
          <p:cNvGrpSpPr/>
          <p:nvPr/>
        </p:nvGrpSpPr>
        <p:grpSpPr>
          <a:xfrm>
            <a:off x="9545318" y="8697"/>
            <a:ext cx="2574957" cy="768508"/>
            <a:chOff x="0" y="0"/>
            <a:chExt cx="2574955" cy="768508"/>
          </a:xfrm>
        </p:grpSpPr>
        <p:pic>
          <p:nvPicPr>
            <p:cNvPr id="292" name="Bollore_Logistics_RVB.png" descr="Bollore_Logistics_RVB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8121" y="0"/>
              <a:ext cx="1306836" cy="698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logoCEVAlogistics_QUADRI (1).png" descr="logoCEVAlogistics_QUADRI (1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6590"/>
              <a:ext cx="1408378" cy="681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5" name="object 19"/>
          <p:cNvSpPr txBox="1"/>
          <p:nvPr/>
        </p:nvSpPr>
        <p:spPr>
          <a:xfrm>
            <a:off x="748233" y="6430324"/>
            <a:ext cx="36759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700" spc="133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CMA CGM Group Logistics Division - Corporate Presentation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94626-F2C2-D8EE-48F8-B2C55625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77600"/>
            <a:ext cx="4712767" cy="1167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0BD801E8-2840-6FDB-77A4-7F2DB4D95087}"/>
              </a:ext>
            </a:extLst>
          </p:cNvPr>
          <p:cNvSpPr txBox="1">
            <a:spLocks noGrp="1"/>
          </p:cNvSpPr>
          <p:nvPr>
            <p:ph type="body" sz="quarter" idx="33" hasCustomPrompt="1"/>
          </p:nvPr>
        </p:nvSpPr>
        <p:spPr>
          <a:xfrm>
            <a:off x="748233" y="1998102"/>
            <a:ext cx="4515397" cy="1056189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808080"/>
                </a:solidFill>
              </a:defRPr>
            </a:lvl1pPr>
          </a:lstStyle>
          <a:p>
            <a: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37893075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object 29"/>
          <p:cNvSpPr/>
          <p:nvPr/>
        </p:nvSpPr>
        <p:spPr>
          <a:xfrm flipH="1">
            <a:off x="3162196" y="2228575"/>
            <a:ext cx="3" cy="3788505"/>
          </a:xfrm>
          <a:prstGeom prst="line">
            <a:avLst/>
          </a:prstGeom>
          <a:ln w="25400">
            <a:solidFill>
              <a:srgbClr val="245A95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36" name="object 30"/>
          <p:cNvSpPr/>
          <p:nvPr/>
        </p:nvSpPr>
        <p:spPr>
          <a:xfrm flipH="1">
            <a:off x="6095601" y="2228575"/>
            <a:ext cx="2" cy="3788505"/>
          </a:xfrm>
          <a:prstGeom prst="line">
            <a:avLst/>
          </a:prstGeom>
          <a:ln w="25400">
            <a:solidFill>
              <a:srgbClr val="245A95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37" name="object 31"/>
          <p:cNvSpPr/>
          <p:nvPr/>
        </p:nvSpPr>
        <p:spPr>
          <a:xfrm flipH="1">
            <a:off x="9024901" y="2228575"/>
            <a:ext cx="2" cy="3788505"/>
          </a:xfrm>
          <a:prstGeom prst="line">
            <a:avLst/>
          </a:prstGeom>
          <a:ln w="25400">
            <a:solidFill>
              <a:srgbClr val="245A95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38" name="object 2"/>
          <p:cNvSpPr/>
          <p:nvPr/>
        </p:nvSpPr>
        <p:spPr>
          <a:xfrm flipV="1">
            <a:off x="426" y="-228565"/>
            <a:ext cx="12191148" cy="2514566"/>
          </a:xfrm>
          <a:prstGeom prst="rect">
            <a:avLst/>
          </a:prstGeom>
          <a:solidFill>
            <a:srgbClr val="E9E9E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l"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2" name="Rectangle 3"/>
          <p:cNvSpPr/>
          <p:nvPr/>
        </p:nvSpPr>
        <p:spPr>
          <a:xfrm>
            <a:off x="0" y="6690996"/>
            <a:ext cx="12192000" cy="178580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sp>
        <p:nvSpPr>
          <p:cNvPr id="143" name="Lorem ipsum dolor sit amet, consectetur adipiscing elit, sed do eiusmod tempor incididunt ut labore et dolore magna aliqua. Nulla porttitor massa id neque aliquam vestibulum."/>
          <p:cNvSpPr txBox="1">
            <a:spLocks noGrp="1"/>
          </p:cNvSpPr>
          <p:nvPr>
            <p:ph type="body" sz="quarter" idx="24"/>
          </p:nvPr>
        </p:nvSpPr>
        <p:spPr>
          <a:xfrm>
            <a:off x="3638782" y="3203256"/>
            <a:ext cx="2040895" cy="92548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0"/>
              </a:spcBef>
              <a:defRPr sz="1000">
                <a:solidFill>
                  <a:srgbClr val="808081"/>
                </a:solidFill>
              </a:defRPr>
            </a:pPr>
            <a:endParaRPr/>
          </a:p>
        </p:txBody>
      </p:sp>
      <p:sp>
        <p:nvSpPr>
          <p:cNvPr id="145" name="Lorem ipsum dolor sit amet, consectetur adipiscing elit, sed do eiusmod tempor incididunt ut labore et dolore magna aliqua. Nulla porttitor massa id neque aliquam vestibulum."/>
          <p:cNvSpPr txBox="1">
            <a:spLocks noGrp="1"/>
          </p:cNvSpPr>
          <p:nvPr>
            <p:ph type="body" sz="quarter" idx="26"/>
          </p:nvPr>
        </p:nvSpPr>
        <p:spPr>
          <a:xfrm>
            <a:off x="9532457" y="3203256"/>
            <a:ext cx="2040895" cy="92548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0"/>
              </a:spcBef>
              <a:defRPr sz="1000">
                <a:solidFill>
                  <a:srgbClr val="808081"/>
                </a:solidFill>
              </a:defRPr>
            </a:pPr>
            <a:endParaRPr/>
          </a:p>
        </p:txBody>
      </p:sp>
      <p:sp>
        <p:nvSpPr>
          <p:cNvPr id="146" name="Lorem ipsum dolor sit amet, consectetur adipiscing elit, sed do eiusmod tempor incididunt ut labore et dolore magna aliqua. Nulla porttitor massa id neque aliquam vestibulum."/>
          <p:cNvSpPr txBox="1">
            <a:spLocks noGrp="1"/>
          </p:cNvSpPr>
          <p:nvPr>
            <p:ph type="body" sz="quarter" idx="27"/>
          </p:nvPr>
        </p:nvSpPr>
        <p:spPr>
          <a:xfrm>
            <a:off x="6511528" y="3203256"/>
            <a:ext cx="2097450" cy="92548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0"/>
              </a:spcBef>
              <a:defRPr sz="1000">
                <a:solidFill>
                  <a:srgbClr val="808081"/>
                </a:solidFill>
              </a:defRPr>
            </a:pPr>
            <a:endParaRPr/>
          </a:p>
        </p:txBody>
      </p:sp>
      <p:grpSp>
        <p:nvGrpSpPr>
          <p:cNvPr id="150" name="Group"/>
          <p:cNvGrpSpPr/>
          <p:nvPr/>
        </p:nvGrpSpPr>
        <p:grpSpPr>
          <a:xfrm>
            <a:off x="9545318" y="8697"/>
            <a:ext cx="2574957" cy="768508"/>
            <a:chOff x="0" y="0"/>
            <a:chExt cx="2574955" cy="768508"/>
          </a:xfrm>
        </p:grpSpPr>
        <p:pic>
          <p:nvPicPr>
            <p:cNvPr id="148" name="Bollore_Logistics_RVB.png" descr="Bollore_Logistics_RVB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8121" y="0"/>
              <a:ext cx="1306836" cy="698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logoCEVAlogistics_QUADRI (1).png" descr="logoCEVAlogistics_QUADRI (1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6590"/>
              <a:ext cx="1408378" cy="681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1" name="object 19"/>
          <p:cNvSpPr txBox="1"/>
          <p:nvPr/>
        </p:nvSpPr>
        <p:spPr>
          <a:xfrm>
            <a:off x="748233" y="6430324"/>
            <a:ext cx="36759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700" spc="133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CMA CGM Group Logistics Division - Corporate Presentation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4657" y="6386474"/>
            <a:ext cx="231276" cy="2146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054FA-50E1-92E2-A4BC-BCA68368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14E4CCD-5605-B96A-6F9F-409AFBC205F3}"/>
              </a:ext>
            </a:extLst>
          </p:cNvPr>
          <p:cNvSpPr txBox="1">
            <a:spLocks noGrp="1"/>
          </p:cNvSpPr>
          <p:nvPr>
            <p:ph type="body" sz="quarter" idx="33" hasCustomPrompt="1"/>
          </p:nvPr>
        </p:nvSpPr>
        <p:spPr>
          <a:xfrm>
            <a:off x="903363" y="1463672"/>
            <a:ext cx="10041991" cy="31339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1600">
                <a:solidFill>
                  <a:srgbClr val="808080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2ACFD4-02A2-AD17-4211-A0EBE4903685}"/>
              </a:ext>
            </a:extLst>
          </p:cNvPr>
          <p:cNvSpPr txBox="1">
            <a:spLocks noGrp="1"/>
          </p:cNvSpPr>
          <p:nvPr>
            <p:ph type="body" sz="quarter" idx="42" hasCustomPrompt="1"/>
          </p:nvPr>
        </p:nvSpPr>
        <p:spPr>
          <a:xfrm>
            <a:off x="186765" y="2560092"/>
            <a:ext cx="2913319" cy="33402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cap="all" baseline="0">
                <a:solidFill>
                  <a:srgbClr val="80808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808080"/>
                </a:solidFill>
                <a:latin typeface="+mn-lt"/>
              </a:rPr>
              <a:t>Click to Add Text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D8B8FFC-03E5-258F-45CF-71BEA715C768}"/>
              </a:ext>
            </a:extLst>
          </p:cNvPr>
          <p:cNvSpPr txBox="1">
            <a:spLocks noGrp="1"/>
          </p:cNvSpPr>
          <p:nvPr>
            <p:ph type="body" sz="quarter" idx="43" hasCustomPrompt="1"/>
          </p:nvPr>
        </p:nvSpPr>
        <p:spPr>
          <a:xfrm>
            <a:off x="3190274" y="2560092"/>
            <a:ext cx="2913319" cy="33402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cap="all" baseline="0">
                <a:solidFill>
                  <a:srgbClr val="80808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808080"/>
                </a:solidFill>
                <a:latin typeface="+mn-lt"/>
              </a:rPr>
              <a:t>Click to Add Text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798555-9982-9F5C-F4C9-5D22E81C01CE}"/>
              </a:ext>
            </a:extLst>
          </p:cNvPr>
          <p:cNvSpPr txBox="1">
            <a:spLocks noGrp="1"/>
          </p:cNvSpPr>
          <p:nvPr>
            <p:ph type="body" sz="quarter" idx="44" hasCustomPrompt="1"/>
          </p:nvPr>
        </p:nvSpPr>
        <p:spPr>
          <a:xfrm>
            <a:off x="6103593" y="2560092"/>
            <a:ext cx="2913319" cy="33402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cap="all" baseline="0">
                <a:solidFill>
                  <a:srgbClr val="80808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808080"/>
                </a:solidFill>
                <a:latin typeface="+mn-lt"/>
              </a:rPr>
              <a:t>Click to Add Text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6EAC592-DAFC-437B-2246-CAB8D6D534C8}"/>
              </a:ext>
            </a:extLst>
          </p:cNvPr>
          <p:cNvSpPr txBox="1">
            <a:spLocks noGrp="1"/>
          </p:cNvSpPr>
          <p:nvPr>
            <p:ph type="body" sz="quarter" idx="45" hasCustomPrompt="1"/>
          </p:nvPr>
        </p:nvSpPr>
        <p:spPr>
          <a:xfrm>
            <a:off x="9151579" y="2560092"/>
            <a:ext cx="2913319" cy="33402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cap="all" baseline="0">
                <a:solidFill>
                  <a:srgbClr val="80808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808080"/>
                </a:solidFill>
                <a:latin typeface="+mn-lt"/>
              </a:rPr>
              <a:t>Click to Add Text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Lorem ipsum dolor sit amet, consectetur adipiscing elit, sed do eiusmod tempor incididunt ut labore et dolore magna aliqua. Nulla porttitor massa id neque aliquam vestibulum.">
            <a:extLst>
              <a:ext uri="{FF2B5EF4-FFF2-40B4-BE49-F238E27FC236}">
                <a16:creationId xmlns:a16="http://schemas.microsoft.com/office/drawing/2014/main" id="{076F746E-1081-030E-5927-446728B31A48}"/>
              </a:ext>
            </a:extLst>
          </p:cNvPr>
          <p:cNvSpPr txBox="1">
            <a:spLocks noGrp="1"/>
          </p:cNvSpPr>
          <p:nvPr>
            <p:ph type="body" sz="quarter" idx="46"/>
          </p:nvPr>
        </p:nvSpPr>
        <p:spPr>
          <a:xfrm>
            <a:off x="545330" y="3203256"/>
            <a:ext cx="2040895" cy="92548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0"/>
              </a:spcBef>
              <a:defRPr sz="1000">
                <a:solidFill>
                  <a:srgbClr val="808081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809755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550862" y="1595162"/>
            <a:ext cx="7096850" cy="423413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3ACED5CC-5629-7830-71B0-32510EAE7FD0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7800974" y="1595162"/>
            <a:ext cx="2943225" cy="42341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35654521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u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06400" y="394733"/>
            <a:ext cx="11379200" cy="53348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9894E3C-CCE6-F242-84E3-BCBDD257A1E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406400" y="947622"/>
            <a:ext cx="11379200" cy="394732"/>
          </a:xfrm>
        </p:spPr>
        <p:txBody>
          <a:bodyPr lIns="0" tIns="0" rIns="0" bIns="0">
            <a:normAutofit/>
          </a:bodyPr>
          <a:lstStyle>
            <a:lvl1pPr>
              <a:defRPr sz="2133" b="0" cap="all" baseline="0"/>
            </a:lvl1pPr>
          </a:lstStyle>
          <a:p>
            <a:pPr lvl="0"/>
            <a:r>
              <a:rPr lang="fr-FR"/>
              <a:t>Deuxième ligne</a:t>
            </a:r>
          </a:p>
        </p:txBody>
      </p:sp>
    </p:spTree>
    <p:extLst>
      <p:ext uri="{BB962C8B-B14F-4D97-AF65-F5344CB8AC3E}">
        <p14:creationId xmlns:p14="http://schemas.microsoft.com/office/powerpoint/2010/main" val="223565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  8"/>
          <p:cNvSpPr>
            <a:spLocks noGrp="1"/>
          </p:cNvSpPr>
          <p:nvPr>
            <p:ph type="pic" sz="quarter" idx="10"/>
          </p:nvPr>
        </p:nvSpPr>
        <p:spPr>
          <a:xfrm>
            <a:off x="0" y="2106086"/>
            <a:ext cx="12192000" cy="4751916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grpSp>
        <p:nvGrpSpPr>
          <p:cNvPr id="28" name="Group 4"/>
          <p:cNvGrpSpPr>
            <a:grpSpLocks noChangeAspect="1"/>
          </p:cNvGrpSpPr>
          <p:nvPr userDrawn="1"/>
        </p:nvGrpSpPr>
        <p:grpSpPr bwMode="auto">
          <a:xfrm>
            <a:off x="767177" y="457201"/>
            <a:ext cx="2988832" cy="1231808"/>
            <a:chOff x="2003" y="67"/>
            <a:chExt cx="2686" cy="1107"/>
          </a:xfrm>
        </p:grpSpPr>
        <p:sp>
          <p:nvSpPr>
            <p:cNvPr id="29" name="Freeform 5"/>
            <p:cNvSpPr>
              <a:spLocks/>
            </p:cNvSpPr>
            <p:nvPr userDrawn="1"/>
          </p:nvSpPr>
          <p:spPr bwMode="auto">
            <a:xfrm>
              <a:off x="3789" y="67"/>
              <a:ext cx="900" cy="903"/>
            </a:xfrm>
            <a:custGeom>
              <a:avLst/>
              <a:gdLst>
                <a:gd name="T0" fmla="*/ 254 w 380"/>
                <a:gd name="T1" fmla="*/ 125 h 380"/>
                <a:gd name="T2" fmla="*/ 0 w 380"/>
                <a:gd name="T3" fmla="*/ 0 h 380"/>
                <a:gd name="T4" fmla="*/ 238 w 380"/>
                <a:gd name="T5" fmla="*/ 142 h 380"/>
                <a:gd name="T6" fmla="*/ 380 w 380"/>
                <a:gd name="T7" fmla="*/ 380 h 380"/>
                <a:gd name="T8" fmla="*/ 254 w 380"/>
                <a:gd name="T9" fmla="*/ 12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80">
                  <a:moveTo>
                    <a:pt x="254" y="125"/>
                  </a:moveTo>
                  <a:cubicBezTo>
                    <a:pt x="179" y="50"/>
                    <a:pt x="86" y="7"/>
                    <a:pt x="0" y="0"/>
                  </a:cubicBezTo>
                  <a:cubicBezTo>
                    <a:pt x="80" y="20"/>
                    <a:pt x="165" y="69"/>
                    <a:pt x="238" y="142"/>
                  </a:cubicBezTo>
                  <a:cubicBezTo>
                    <a:pt x="311" y="215"/>
                    <a:pt x="359" y="299"/>
                    <a:pt x="380" y="380"/>
                  </a:cubicBezTo>
                  <a:cubicBezTo>
                    <a:pt x="373" y="293"/>
                    <a:pt x="330" y="200"/>
                    <a:pt x="254" y="125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30" name="Freeform 6"/>
            <p:cNvSpPr>
              <a:spLocks noEditPoints="1"/>
            </p:cNvSpPr>
            <p:nvPr userDrawn="1"/>
          </p:nvSpPr>
          <p:spPr bwMode="auto">
            <a:xfrm>
              <a:off x="3466" y="1043"/>
              <a:ext cx="131" cy="13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1 w 55"/>
                <a:gd name="T13" fmla="*/ 27 h 55"/>
                <a:gd name="T14" fmla="*/ 27 w 55"/>
                <a:gd name="T15" fmla="*/ 11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5" y="42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9"/>
                    <a:pt x="18" y="11"/>
                    <a:pt x="27" y="11"/>
                  </a:cubicBezTo>
                  <a:cubicBezTo>
                    <a:pt x="36" y="11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3367" y="1046"/>
              <a:ext cx="90" cy="126"/>
            </a:xfrm>
            <a:custGeom>
              <a:avLst/>
              <a:gdLst>
                <a:gd name="T0" fmla="*/ 28 w 90"/>
                <a:gd name="T1" fmla="*/ 0 h 126"/>
                <a:gd name="T2" fmla="*/ 0 w 90"/>
                <a:gd name="T3" fmla="*/ 0 h 126"/>
                <a:gd name="T4" fmla="*/ 0 w 90"/>
                <a:gd name="T5" fmla="*/ 126 h 126"/>
                <a:gd name="T6" fmla="*/ 90 w 90"/>
                <a:gd name="T7" fmla="*/ 126 h 126"/>
                <a:gd name="T8" fmla="*/ 90 w 90"/>
                <a:gd name="T9" fmla="*/ 99 h 126"/>
                <a:gd name="T10" fmla="*/ 28 w 90"/>
                <a:gd name="T11" fmla="*/ 99 h 126"/>
                <a:gd name="T12" fmla="*/ 28 w 90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6">
                  <a:moveTo>
                    <a:pt x="28" y="0"/>
                  </a:moveTo>
                  <a:lnTo>
                    <a:pt x="0" y="0"/>
                  </a:lnTo>
                  <a:lnTo>
                    <a:pt x="0" y="126"/>
                  </a:lnTo>
                  <a:lnTo>
                    <a:pt x="90" y="126"/>
                  </a:lnTo>
                  <a:lnTo>
                    <a:pt x="90" y="99"/>
                  </a:lnTo>
                  <a:lnTo>
                    <a:pt x="28" y="9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32" name="Rectangle 8"/>
            <p:cNvSpPr>
              <a:spLocks noChangeArrowheads="1"/>
            </p:cNvSpPr>
            <p:nvPr userDrawn="1"/>
          </p:nvSpPr>
          <p:spPr bwMode="auto">
            <a:xfrm>
              <a:off x="3763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3928" y="1046"/>
              <a:ext cx="105" cy="126"/>
            </a:xfrm>
            <a:custGeom>
              <a:avLst/>
              <a:gdLst>
                <a:gd name="T0" fmla="*/ 0 w 105"/>
                <a:gd name="T1" fmla="*/ 26 h 126"/>
                <a:gd name="T2" fmla="*/ 38 w 105"/>
                <a:gd name="T3" fmla="*/ 26 h 126"/>
                <a:gd name="T4" fmla="*/ 38 w 105"/>
                <a:gd name="T5" fmla="*/ 126 h 126"/>
                <a:gd name="T6" fmla="*/ 67 w 105"/>
                <a:gd name="T7" fmla="*/ 126 h 126"/>
                <a:gd name="T8" fmla="*/ 67 w 105"/>
                <a:gd name="T9" fmla="*/ 26 h 126"/>
                <a:gd name="T10" fmla="*/ 105 w 105"/>
                <a:gd name="T11" fmla="*/ 26 h 126"/>
                <a:gd name="T12" fmla="*/ 105 w 105"/>
                <a:gd name="T13" fmla="*/ 0 h 126"/>
                <a:gd name="T14" fmla="*/ 0 w 105"/>
                <a:gd name="T15" fmla="*/ 0 h 126"/>
                <a:gd name="T16" fmla="*/ 0 w 105"/>
                <a:gd name="T1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6">
                  <a:moveTo>
                    <a:pt x="0" y="26"/>
                  </a:moveTo>
                  <a:lnTo>
                    <a:pt x="38" y="26"/>
                  </a:lnTo>
                  <a:lnTo>
                    <a:pt x="38" y="126"/>
                  </a:lnTo>
                  <a:lnTo>
                    <a:pt x="67" y="126"/>
                  </a:lnTo>
                  <a:lnTo>
                    <a:pt x="67" y="26"/>
                  </a:lnTo>
                  <a:lnTo>
                    <a:pt x="105" y="26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34" name="Rectangle 10"/>
            <p:cNvSpPr>
              <a:spLocks noChangeArrowheads="1"/>
            </p:cNvSpPr>
            <p:nvPr userDrawn="1"/>
          </p:nvSpPr>
          <p:spPr bwMode="auto">
            <a:xfrm>
              <a:off x="4052" y="1046"/>
              <a:ext cx="26" cy="126"/>
            </a:xfrm>
            <a:prstGeom prst="rect">
              <a:avLst/>
            </a:pr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4104" y="1043"/>
              <a:ext cx="113" cy="131"/>
            </a:xfrm>
            <a:custGeom>
              <a:avLst/>
              <a:gdLst>
                <a:gd name="T0" fmla="*/ 39 w 48"/>
                <a:gd name="T1" fmla="*/ 39 h 55"/>
                <a:gd name="T2" fmla="*/ 27 w 48"/>
                <a:gd name="T3" fmla="*/ 44 h 55"/>
                <a:gd name="T4" fmla="*/ 11 w 48"/>
                <a:gd name="T5" fmla="*/ 28 h 55"/>
                <a:gd name="T6" fmla="*/ 15 w 48"/>
                <a:gd name="T7" fmla="*/ 16 h 55"/>
                <a:gd name="T8" fmla="*/ 27 w 48"/>
                <a:gd name="T9" fmla="*/ 11 h 55"/>
                <a:gd name="T10" fmla="*/ 39 w 48"/>
                <a:gd name="T11" fmla="*/ 16 h 55"/>
                <a:gd name="T12" fmla="*/ 40 w 48"/>
                <a:gd name="T13" fmla="*/ 16 h 55"/>
                <a:gd name="T14" fmla="*/ 47 w 48"/>
                <a:gd name="T15" fmla="*/ 9 h 55"/>
                <a:gd name="T16" fmla="*/ 47 w 48"/>
                <a:gd name="T17" fmla="*/ 8 h 55"/>
                <a:gd name="T18" fmla="*/ 27 w 48"/>
                <a:gd name="T19" fmla="*/ 0 h 55"/>
                <a:gd name="T20" fmla="*/ 7 w 48"/>
                <a:gd name="T21" fmla="*/ 8 h 55"/>
                <a:gd name="T22" fmla="*/ 0 w 48"/>
                <a:gd name="T23" fmla="*/ 28 h 55"/>
                <a:gd name="T24" fmla="*/ 27 w 48"/>
                <a:gd name="T25" fmla="*/ 55 h 55"/>
                <a:gd name="T26" fmla="*/ 47 w 48"/>
                <a:gd name="T27" fmla="*/ 47 h 55"/>
                <a:gd name="T28" fmla="*/ 48 w 48"/>
                <a:gd name="T29" fmla="*/ 46 h 55"/>
                <a:gd name="T30" fmla="*/ 40 w 48"/>
                <a:gd name="T31" fmla="*/ 38 h 55"/>
                <a:gd name="T32" fmla="*/ 39 w 48"/>
                <a:gd name="T33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5">
                  <a:moveTo>
                    <a:pt x="39" y="39"/>
                  </a:moveTo>
                  <a:cubicBezTo>
                    <a:pt x="36" y="42"/>
                    <a:pt x="32" y="44"/>
                    <a:pt x="27" y="44"/>
                  </a:cubicBezTo>
                  <a:cubicBezTo>
                    <a:pt x="15" y="44"/>
                    <a:pt x="11" y="35"/>
                    <a:pt x="11" y="28"/>
                  </a:cubicBezTo>
                  <a:cubicBezTo>
                    <a:pt x="11" y="23"/>
                    <a:pt x="12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1" y="3"/>
                    <a:pt x="35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28"/>
                  </a:cubicBezTo>
                  <a:cubicBezTo>
                    <a:pt x="0" y="40"/>
                    <a:pt x="7" y="55"/>
                    <a:pt x="27" y="55"/>
                  </a:cubicBezTo>
                  <a:cubicBezTo>
                    <a:pt x="35" y="55"/>
                    <a:pt x="42" y="52"/>
                    <a:pt x="47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4227" y="1043"/>
              <a:ext cx="109" cy="131"/>
            </a:xfrm>
            <a:custGeom>
              <a:avLst/>
              <a:gdLst>
                <a:gd name="T0" fmla="*/ 24 w 46"/>
                <a:gd name="T1" fmla="*/ 21 h 55"/>
                <a:gd name="T2" fmla="*/ 14 w 46"/>
                <a:gd name="T3" fmla="*/ 16 h 55"/>
                <a:gd name="T4" fmla="*/ 23 w 46"/>
                <a:gd name="T5" fmla="*/ 10 h 55"/>
                <a:gd name="T6" fmla="*/ 34 w 46"/>
                <a:gd name="T7" fmla="*/ 15 h 55"/>
                <a:gd name="T8" fmla="*/ 42 w 46"/>
                <a:gd name="T9" fmla="*/ 9 h 55"/>
                <a:gd name="T10" fmla="*/ 23 w 46"/>
                <a:gd name="T11" fmla="*/ 0 h 55"/>
                <a:gd name="T12" fmla="*/ 2 w 46"/>
                <a:gd name="T13" fmla="*/ 15 h 55"/>
                <a:gd name="T14" fmla="*/ 23 w 46"/>
                <a:gd name="T15" fmla="*/ 31 h 55"/>
                <a:gd name="T16" fmla="*/ 34 w 46"/>
                <a:gd name="T17" fmla="*/ 38 h 55"/>
                <a:gd name="T18" fmla="*/ 23 w 46"/>
                <a:gd name="T19" fmla="*/ 44 h 55"/>
                <a:gd name="T20" fmla="*/ 10 w 46"/>
                <a:gd name="T21" fmla="*/ 37 h 55"/>
                <a:gd name="T22" fmla="*/ 10 w 46"/>
                <a:gd name="T23" fmla="*/ 37 h 55"/>
                <a:gd name="T24" fmla="*/ 0 w 46"/>
                <a:gd name="T25" fmla="*/ 42 h 55"/>
                <a:gd name="T26" fmla="*/ 23 w 46"/>
                <a:gd name="T27" fmla="*/ 55 h 55"/>
                <a:gd name="T28" fmla="*/ 46 w 46"/>
                <a:gd name="T29" fmla="*/ 38 h 55"/>
                <a:gd name="T30" fmla="*/ 24 w 46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55">
                  <a:moveTo>
                    <a:pt x="24" y="21"/>
                  </a:moveTo>
                  <a:cubicBezTo>
                    <a:pt x="18" y="20"/>
                    <a:pt x="14" y="19"/>
                    <a:pt x="14" y="16"/>
                  </a:cubicBezTo>
                  <a:cubicBezTo>
                    <a:pt x="14" y="12"/>
                    <a:pt x="17" y="10"/>
                    <a:pt x="23" y="10"/>
                  </a:cubicBezTo>
                  <a:cubicBezTo>
                    <a:pt x="28" y="10"/>
                    <a:pt x="32" y="12"/>
                    <a:pt x="34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8" y="3"/>
                    <a:pt x="32" y="0"/>
                    <a:pt x="23" y="0"/>
                  </a:cubicBezTo>
                  <a:cubicBezTo>
                    <a:pt x="13" y="0"/>
                    <a:pt x="2" y="5"/>
                    <a:pt x="2" y="15"/>
                  </a:cubicBezTo>
                  <a:cubicBezTo>
                    <a:pt x="2" y="27"/>
                    <a:pt x="13" y="30"/>
                    <a:pt x="23" y="31"/>
                  </a:cubicBezTo>
                  <a:cubicBezTo>
                    <a:pt x="33" y="33"/>
                    <a:pt x="34" y="36"/>
                    <a:pt x="34" y="38"/>
                  </a:cubicBezTo>
                  <a:cubicBezTo>
                    <a:pt x="34" y="44"/>
                    <a:pt x="26" y="44"/>
                    <a:pt x="23" y="44"/>
                  </a:cubicBezTo>
                  <a:cubicBezTo>
                    <a:pt x="17" y="44"/>
                    <a:pt x="12" y="42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51"/>
                    <a:pt x="12" y="55"/>
                    <a:pt x="23" y="55"/>
                  </a:cubicBezTo>
                  <a:cubicBezTo>
                    <a:pt x="34" y="55"/>
                    <a:pt x="46" y="50"/>
                    <a:pt x="46" y="38"/>
                  </a:cubicBezTo>
                  <a:cubicBezTo>
                    <a:pt x="46" y="26"/>
                    <a:pt x="35" y="22"/>
                    <a:pt x="24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37" name="Freeform 13"/>
            <p:cNvSpPr>
              <a:spLocks/>
            </p:cNvSpPr>
            <p:nvPr userDrawn="1"/>
          </p:nvSpPr>
          <p:spPr bwMode="auto">
            <a:xfrm>
              <a:off x="3812" y="1043"/>
              <a:ext cx="107" cy="131"/>
            </a:xfrm>
            <a:custGeom>
              <a:avLst/>
              <a:gdLst>
                <a:gd name="T0" fmla="*/ 23 w 45"/>
                <a:gd name="T1" fmla="*/ 21 h 55"/>
                <a:gd name="T2" fmla="*/ 13 w 45"/>
                <a:gd name="T3" fmla="*/ 16 h 55"/>
                <a:gd name="T4" fmla="*/ 22 w 45"/>
                <a:gd name="T5" fmla="*/ 10 h 55"/>
                <a:gd name="T6" fmla="*/ 33 w 45"/>
                <a:gd name="T7" fmla="*/ 15 h 55"/>
                <a:gd name="T8" fmla="*/ 42 w 45"/>
                <a:gd name="T9" fmla="*/ 9 h 55"/>
                <a:gd name="T10" fmla="*/ 22 w 45"/>
                <a:gd name="T11" fmla="*/ 0 h 55"/>
                <a:gd name="T12" fmla="*/ 2 w 45"/>
                <a:gd name="T13" fmla="*/ 15 h 55"/>
                <a:gd name="T14" fmla="*/ 22 w 45"/>
                <a:gd name="T15" fmla="*/ 31 h 55"/>
                <a:gd name="T16" fmla="*/ 33 w 45"/>
                <a:gd name="T17" fmla="*/ 38 h 55"/>
                <a:gd name="T18" fmla="*/ 22 w 45"/>
                <a:gd name="T19" fmla="*/ 44 h 55"/>
                <a:gd name="T20" fmla="*/ 9 w 45"/>
                <a:gd name="T21" fmla="*/ 37 h 55"/>
                <a:gd name="T22" fmla="*/ 9 w 45"/>
                <a:gd name="T23" fmla="*/ 37 h 55"/>
                <a:gd name="T24" fmla="*/ 0 w 45"/>
                <a:gd name="T25" fmla="*/ 42 h 55"/>
                <a:gd name="T26" fmla="*/ 22 w 45"/>
                <a:gd name="T27" fmla="*/ 55 h 55"/>
                <a:gd name="T28" fmla="*/ 45 w 45"/>
                <a:gd name="T29" fmla="*/ 38 h 55"/>
                <a:gd name="T30" fmla="*/ 23 w 45"/>
                <a:gd name="T3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5">
                  <a:moveTo>
                    <a:pt x="23" y="21"/>
                  </a:moveTo>
                  <a:cubicBezTo>
                    <a:pt x="17" y="20"/>
                    <a:pt x="13" y="19"/>
                    <a:pt x="13" y="16"/>
                  </a:cubicBezTo>
                  <a:cubicBezTo>
                    <a:pt x="13" y="12"/>
                    <a:pt x="16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7" y="3"/>
                    <a:pt x="31" y="0"/>
                    <a:pt x="22" y="0"/>
                  </a:cubicBezTo>
                  <a:cubicBezTo>
                    <a:pt x="12" y="0"/>
                    <a:pt x="2" y="5"/>
                    <a:pt x="2" y="15"/>
                  </a:cubicBezTo>
                  <a:cubicBezTo>
                    <a:pt x="2" y="27"/>
                    <a:pt x="12" y="30"/>
                    <a:pt x="22" y="31"/>
                  </a:cubicBezTo>
                  <a:cubicBezTo>
                    <a:pt x="32" y="33"/>
                    <a:pt x="33" y="36"/>
                    <a:pt x="33" y="38"/>
                  </a:cubicBezTo>
                  <a:cubicBezTo>
                    <a:pt x="33" y="44"/>
                    <a:pt x="25" y="44"/>
                    <a:pt x="22" y="44"/>
                  </a:cubicBezTo>
                  <a:cubicBezTo>
                    <a:pt x="16" y="44"/>
                    <a:pt x="11" y="42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51"/>
                    <a:pt x="11" y="55"/>
                    <a:pt x="22" y="55"/>
                  </a:cubicBezTo>
                  <a:cubicBezTo>
                    <a:pt x="33" y="55"/>
                    <a:pt x="45" y="50"/>
                    <a:pt x="45" y="38"/>
                  </a:cubicBezTo>
                  <a:cubicBezTo>
                    <a:pt x="45" y="26"/>
                    <a:pt x="34" y="22"/>
                    <a:pt x="23" y="21"/>
                  </a:cubicBezTo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3613" y="1043"/>
              <a:ext cx="121" cy="131"/>
            </a:xfrm>
            <a:custGeom>
              <a:avLst/>
              <a:gdLst>
                <a:gd name="T0" fmla="*/ 26 w 51"/>
                <a:gd name="T1" fmla="*/ 33 h 55"/>
                <a:gd name="T2" fmla="*/ 40 w 51"/>
                <a:gd name="T3" fmla="*/ 33 h 55"/>
                <a:gd name="T4" fmla="*/ 40 w 51"/>
                <a:gd name="T5" fmla="*/ 39 h 55"/>
                <a:gd name="T6" fmla="*/ 29 w 51"/>
                <a:gd name="T7" fmla="*/ 44 h 55"/>
                <a:gd name="T8" fmla="*/ 12 w 51"/>
                <a:gd name="T9" fmla="*/ 28 h 55"/>
                <a:gd name="T10" fmla="*/ 29 w 51"/>
                <a:gd name="T11" fmla="*/ 11 h 55"/>
                <a:gd name="T12" fmla="*/ 42 w 51"/>
                <a:gd name="T13" fmla="*/ 16 h 55"/>
                <a:gd name="T14" fmla="*/ 42 w 51"/>
                <a:gd name="T15" fmla="*/ 16 h 55"/>
                <a:gd name="T16" fmla="*/ 49 w 51"/>
                <a:gd name="T17" fmla="*/ 8 h 55"/>
                <a:gd name="T18" fmla="*/ 49 w 51"/>
                <a:gd name="T19" fmla="*/ 8 h 55"/>
                <a:gd name="T20" fmla="*/ 29 w 51"/>
                <a:gd name="T21" fmla="*/ 0 h 55"/>
                <a:gd name="T22" fmla="*/ 0 w 51"/>
                <a:gd name="T23" fmla="*/ 28 h 55"/>
                <a:gd name="T24" fmla="*/ 29 w 51"/>
                <a:gd name="T25" fmla="*/ 55 h 55"/>
                <a:gd name="T26" fmla="*/ 51 w 51"/>
                <a:gd name="T27" fmla="*/ 45 h 55"/>
                <a:gd name="T28" fmla="*/ 51 w 51"/>
                <a:gd name="T29" fmla="*/ 45 h 55"/>
                <a:gd name="T30" fmla="*/ 51 w 51"/>
                <a:gd name="T31" fmla="*/ 22 h 55"/>
                <a:gd name="T32" fmla="*/ 26 w 51"/>
                <a:gd name="T33" fmla="*/ 22 h 55"/>
                <a:gd name="T34" fmla="*/ 26 w 51"/>
                <a:gd name="T35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5">
                  <a:moveTo>
                    <a:pt x="26" y="33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7" y="42"/>
                    <a:pt x="33" y="44"/>
                    <a:pt x="29" y="44"/>
                  </a:cubicBezTo>
                  <a:cubicBezTo>
                    <a:pt x="16" y="44"/>
                    <a:pt x="12" y="34"/>
                    <a:pt x="12" y="28"/>
                  </a:cubicBezTo>
                  <a:cubicBezTo>
                    <a:pt x="12" y="18"/>
                    <a:pt x="19" y="11"/>
                    <a:pt x="29" y="11"/>
                  </a:cubicBezTo>
                  <a:cubicBezTo>
                    <a:pt x="33" y="11"/>
                    <a:pt x="38" y="13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3"/>
                    <a:pt x="36" y="0"/>
                    <a:pt x="29" y="0"/>
                  </a:cubicBezTo>
                  <a:cubicBezTo>
                    <a:pt x="9" y="0"/>
                    <a:pt x="0" y="14"/>
                    <a:pt x="0" y="28"/>
                  </a:cubicBezTo>
                  <a:cubicBezTo>
                    <a:pt x="0" y="38"/>
                    <a:pt x="8" y="55"/>
                    <a:pt x="29" y="55"/>
                  </a:cubicBezTo>
                  <a:cubicBezTo>
                    <a:pt x="38" y="55"/>
                    <a:pt x="45" y="52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rgbClr val="EB4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4466" y="143"/>
              <a:ext cx="142" cy="142"/>
            </a:xfrm>
            <a:custGeom>
              <a:avLst/>
              <a:gdLst>
                <a:gd name="T0" fmla="*/ 83 w 142"/>
                <a:gd name="T1" fmla="*/ 0 h 142"/>
                <a:gd name="T2" fmla="*/ 0 w 142"/>
                <a:gd name="T3" fmla="*/ 142 h 142"/>
                <a:gd name="T4" fmla="*/ 142 w 142"/>
                <a:gd name="T5" fmla="*/ 59 h 142"/>
                <a:gd name="T6" fmla="*/ 83 w 142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42">
                  <a:moveTo>
                    <a:pt x="83" y="0"/>
                  </a:moveTo>
                  <a:lnTo>
                    <a:pt x="0" y="142"/>
                  </a:lnTo>
                  <a:lnTo>
                    <a:pt x="142" y="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2768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5 w 225"/>
                <a:gd name="T3" fmla="*/ 276 h 344"/>
                <a:gd name="T4" fmla="*/ 75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5" y="276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3042" y="618"/>
              <a:ext cx="225" cy="344"/>
            </a:xfrm>
            <a:custGeom>
              <a:avLst/>
              <a:gdLst>
                <a:gd name="T0" fmla="*/ 225 w 225"/>
                <a:gd name="T1" fmla="*/ 276 h 344"/>
                <a:gd name="T2" fmla="*/ 74 w 225"/>
                <a:gd name="T3" fmla="*/ 276 h 344"/>
                <a:gd name="T4" fmla="*/ 74 w 225"/>
                <a:gd name="T5" fmla="*/ 0 h 344"/>
                <a:gd name="T6" fmla="*/ 0 w 225"/>
                <a:gd name="T7" fmla="*/ 0 h 344"/>
                <a:gd name="T8" fmla="*/ 0 w 225"/>
                <a:gd name="T9" fmla="*/ 344 h 344"/>
                <a:gd name="T10" fmla="*/ 225 w 225"/>
                <a:gd name="T11" fmla="*/ 344 h 344"/>
                <a:gd name="T12" fmla="*/ 225 w 225"/>
                <a:gd name="T13" fmla="*/ 27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44">
                  <a:moveTo>
                    <a:pt x="225" y="276"/>
                  </a:moveTo>
                  <a:lnTo>
                    <a:pt x="74" y="276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25" y="344"/>
                  </a:lnTo>
                  <a:lnTo>
                    <a:pt x="225" y="276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42" name="Freeform 18"/>
            <p:cNvSpPr>
              <a:spLocks noEditPoints="1"/>
            </p:cNvSpPr>
            <p:nvPr userDrawn="1"/>
          </p:nvSpPr>
          <p:spPr bwMode="auto">
            <a:xfrm>
              <a:off x="2003" y="618"/>
              <a:ext cx="289" cy="344"/>
            </a:xfrm>
            <a:custGeom>
              <a:avLst/>
              <a:gdLst>
                <a:gd name="T0" fmla="*/ 122 w 122"/>
                <a:gd name="T1" fmla="*/ 101 h 145"/>
                <a:gd name="T2" fmla="*/ 104 w 122"/>
                <a:gd name="T3" fmla="*/ 69 h 145"/>
                <a:gd name="T4" fmla="*/ 116 w 122"/>
                <a:gd name="T5" fmla="*/ 43 h 145"/>
                <a:gd name="T6" fmla="*/ 69 w 122"/>
                <a:gd name="T7" fmla="*/ 0 h 145"/>
                <a:gd name="T8" fmla="*/ 0 w 122"/>
                <a:gd name="T9" fmla="*/ 0 h 145"/>
                <a:gd name="T10" fmla="*/ 0 w 122"/>
                <a:gd name="T11" fmla="*/ 145 h 145"/>
                <a:gd name="T12" fmla="*/ 69 w 122"/>
                <a:gd name="T13" fmla="*/ 145 h 145"/>
                <a:gd name="T14" fmla="*/ 122 w 122"/>
                <a:gd name="T15" fmla="*/ 101 h 145"/>
                <a:gd name="T16" fmla="*/ 31 w 122"/>
                <a:gd name="T17" fmla="*/ 29 h 145"/>
                <a:gd name="T18" fmla="*/ 68 w 122"/>
                <a:gd name="T19" fmla="*/ 29 h 145"/>
                <a:gd name="T20" fmla="*/ 85 w 122"/>
                <a:gd name="T21" fmla="*/ 43 h 145"/>
                <a:gd name="T22" fmla="*/ 68 w 122"/>
                <a:gd name="T23" fmla="*/ 58 h 145"/>
                <a:gd name="T24" fmla="*/ 31 w 122"/>
                <a:gd name="T25" fmla="*/ 58 h 145"/>
                <a:gd name="T26" fmla="*/ 31 w 122"/>
                <a:gd name="T27" fmla="*/ 29 h 145"/>
                <a:gd name="T28" fmla="*/ 33 w 122"/>
                <a:gd name="T29" fmla="*/ 116 h 145"/>
                <a:gd name="T30" fmla="*/ 31 w 122"/>
                <a:gd name="T31" fmla="*/ 116 h 145"/>
                <a:gd name="T32" fmla="*/ 31 w 122"/>
                <a:gd name="T33" fmla="*/ 86 h 145"/>
                <a:gd name="T34" fmla="*/ 31 w 122"/>
                <a:gd name="T35" fmla="*/ 86 h 145"/>
                <a:gd name="T36" fmla="*/ 72 w 122"/>
                <a:gd name="T37" fmla="*/ 86 h 145"/>
                <a:gd name="T38" fmla="*/ 90 w 122"/>
                <a:gd name="T39" fmla="*/ 101 h 145"/>
                <a:gd name="T40" fmla="*/ 72 w 122"/>
                <a:gd name="T41" fmla="*/ 116 h 145"/>
                <a:gd name="T42" fmla="*/ 64 w 122"/>
                <a:gd name="T43" fmla="*/ 116 h 145"/>
                <a:gd name="T44" fmla="*/ 33 w 122"/>
                <a:gd name="T45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145">
                  <a:moveTo>
                    <a:pt x="122" y="101"/>
                  </a:moveTo>
                  <a:cubicBezTo>
                    <a:pt x="122" y="87"/>
                    <a:pt x="116" y="76"/>
                    <a:pt x="104" y="69"/>
                  </a:cubicBezTo>
                  <a:cubicBezTo>
                    <a:pt x="111" y="63"/>
                    <a:pt x="116" y="54"/>
                    <a:pt x="116" y="43"/>
                  </a:cubicBezTo>
                  <a:cubicBezTo>
                    <a:pt x="116" y="17"/>
                    <a:pt x="98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102" y="145"/>
                    <a:pt x="122" y="129"/>
                    <a:pt x="122" y="101"/>
                  </a:cubicBezTo>
                  <a:moveTo>
                    <a:pt x="31" y="29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78" y="29"/>
                    <a:pt x="85" y="34"/>
                    <a:pt x="85" y="43"/>
                  </a:cubicBezTo>
                  <a:cubicBezTo>
                    <a:pt x="85" y="53"/>
                    <a:pt x="78" y="58"/>
                    <a:pt x="68" y="58"/>
                  </a:cubicBezTo>
                  <a:cubicBezTo>
                    <a:pt x="31" y="58"/>
                    <a:pt x="31" y="58"/>
                    <a:pt x="31" y="58"/>
                  </a:cubicBezTo>
                  <a:lnTo>
                    <a:pt x="31" y="29"/>
                  </a:lnTo>
                  <a:close/>
                  <a:moveTo>
                    <a:pt x="33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3" y="86"/>
                    <a:pt x="90" y="91"/>
                    <a:pt x="90" y="101"/>
                  </a:cubicBezTo>
                  <a:cubicBezTo>
                    <a:pt x="90" y="111"/>
                    <a:pt x="83" y="116"/>
                    <a:pt x="72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9" y="116"/>
                    <a:pt x="38" y="116"/>
                    <a:pt x="33" y="1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43" name="Freeform 19"/>
            <p:cNvSpPr>
              <a:spLocks noEditPoints="1"/>
            </p:cNvSpPr>
            <p:nvPr userDrawn="1"/>
          </p:nvSpPr>
          <p:spPr bwMode="auto">
            <a:xfrm>
              <a:off x="2346" y="611"/>
              <a:ext cx="358" cy="359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0 w 151"/>
                <a:gd name="T7" fmla="*/ 75 h 151"/>
                <a:gd name="T8" fmla="*/ 76 w 151"/>
                <a:gd name="T9" fmla="*/ 151 h 151"/>
                <a:gd name="T10" fmla="*/ 76 w 151"/>
                <a:gd name="T11" fmla="*/ 31 h 151"/>
                <a:gd name="T12" fmla="*/ 120 w 151"/>
                <a:gd name="T13" fmla="*/ 75 h 151"/>
                <a:gd name="T14" fmla="*/ 76 w 151"/>
                <a:gd name="T15" fmla="*/ 120 h 151"/>
                <a:gd name="T16" fmla="*/ 31 w 151"/>
                <a:gd name="T17" fmla="*/ 75 h 151"/>
                <a:gd name="T18" fmla="*/ 76 w 151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4"/>
                    <a:pt x="117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moveTo>
                    <a:pt x="76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6" y="120"/>
                  </a:cubicBezTo>
                  <a:cubicBezTo>
                    <a:pt x="51" y="120"/>
                    <a:pt x="31" y="100"/>
                    <a:pt x="31" y="75"/>
                  </a:cubicBezTo>
                  <a:cubicBezTo>
                    <a:pt x="31" y="51"/>
                    <a:pt x="51" y="31"/>
                    <a:pt x="76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44" name="Freeform 20"/>
            <p:cNvSpPr>
              <a:spLocks noEditPoints="1"/>
            </p:cNvSpPr>
            <p:nvPr userDrawn="1"/>
          </p:nvSpPr>
          <p:spPr bwMode="auto">
            <a:xfrm>
              <a:off x="3296" y="611"/>
              <a:ext cx="355" cy="359"/>
            </a:xfrm>
            <a:custGeom>
              <a:avLst/>
              <a:gdLst>
                <a:gd name="T0" fmla="*/ 75 w 150"/>
                <a:gd name="T1" fmla="*/ 151 h 151"/>
                <a:gd name="T2" fmla="*/ 150 w 150"/>
                <a:gd name="T3" fmla="*/ 75 h 151"/>
                <a:gd name="T4" fmla="*/ 75 w 150"/>
                <a:gd name="T5" fmla="*/ 0 h 151"/>
                <a:gd name="T6" fmla="*/ 0 w 150"/>
                <a:gd name="T7" fmla="*/ 75 h 151"/>
                <a:gd name="T8" fmla="*/ 75 w 150"/>
                <a:gd name="T9" fmla="*/ 151 h 151"/>
                <a:gd name="T10" fmla="*/ 75 w 150"/>
                <a:gd name="T11" fmla="*/ 31 h 151"/>
                <a:gd name="T12" fmla="*/ 120 w 150"/>
                <a:gd name="T13" fmla="*/ 75 h 151"/>
                <a:gd name="T14" fmla="*/ 75 w 150"/>
                <a:gd name="T15" fmla="*/ 120 h 151"/>
                <a:gd name="T16" fmla="*/ 30 w 150"/>
                <a:gd name="T17" fmla="*/ 75 h 151"/>
                <a:gd name="T18" fmla="*/ 75 w 150"/>
                <a:gd name="T19" fmla="*/ 3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1">
                  <a:moveTo>
                    <a:pt x="75" y="151"/>
                  </a:moveTo>
                  <a:cubicBezTo>
                    <a:pt x="117" y="151"/>
                    <a:pt x="150" y="117"/>
                    <a:pt x="150" y="75"/>
                  </a:cubicBezTo>
                  <a:cubicBezTo>
                    <a:pt x="150" y="34"/>
                    <a:pt x="117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1"/>
                    <a:pt x="75" y="151"/>
                  </a:cubicBezTo>
                  <a:moveTo>
                    <a:pt x="75" y="31"/>
                  </a:moveTo>
                  <a:cubicBezTo>
                    <a:pt x="100" y="31"/>
                    <a:pt x="120" y="51"/>
                    <a:pt x="120" y="75"/>
                  </a:cubicBezTo>
                  <a:cubicBezTo>
                    <a:pt x="120" y="100"/>
                    <a:pt x="100" y="120"/>
                    <a:pt x="75" y="120"/>
                  </a:cubicBezTo>
                  <a:cubicBezTo>
                    <a:pt x="50" y="120"/>
                    <a:pt x="30" y="100"/>
                    <a:pt x="30" y="75"/>
                  </a:cubicBezTo>
                  <a:cubicBezTo>
                    <a:pt x="30" y="51"/>
                    <a:pt x="50" y="31"/>
                    <a:pt x="75" y="31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45" name="Freeform 21"/>
            <p:cNvSpPr>
              <a:spLocks/>
            </p:cNvSpPr>
            <p:nvPr userDrawn="1"/>
          </p:nvSpPr>
          <p:spPr bwMode="auto">
            <a:xfrm>
              <a:off x="4156" y="482"/>
              <a:ext cx="121" cy="107"/>
            </a:xfrm>
            <a:custGeom>
              <a:avLst/>
              <a:gdLst>
                <a:gd name="T0" fmla="*/ 48 w 51"/>
                <a:gd name="T1" fmla="*/ 16 h 45"/>
                <a:gd name="T2" fmla="*/ 48 w 51"/>
                <a:gd name="T3" fmla="*/ 4 h 45"/>
                <a:gd name="T4" fmla="*/ 36 w 51"/>
                <a:gd name="T5" fmla="*/ 2 h 45"/>
                <a:gd name="T6" fmla="*/ 29 w 51"/>
                <a:gd name="T7" fmla="*/ 8 h 45"/>
                <a:gd name="T8" fmla="*/ 8 w 51"/>
                <a:gd name="T9" fmla="*/ 35 h 45"/>
                <a:gd name="T10" fmla="*/ 0 w 51"/>
                <a:gd name="T11" fmla="*/ 45 h 45"/>
                <a:gd name="T12" fmla="*/ 16 w 51"/>
                <a:gd name="T13" fmla="*/ 45 h 45"/>
                <a:gd name="T14" fmla="*/ 41 w 51"/>
                <a:gd name="T15" fmla="*/ 23 h 45"/>
                <a:gd name="T16" fmla="*/ 48 w 51"/>
                <a:gd name="T17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48" y="16"/>
                  </a:moveTo>
                  <a:cubicBezTo>
                    <a:pt x="51" y="12"/>
                    <a:pt x="51" y="7"/>
                    <a:pt x="48" y="4"/>
                  </a:cubicBezTo>
                  <a:cubicBezTo>
                    <a:pt x="45" y="1"/>
                    <a:pt x="40" y="0"/>
                    <a:pt x="36" y="2"/>
                  </a:cubicBezTo>
                  <a:cubicBezTo>
                    <a:pt x="33" y="4"/>
                    <a:pt x="31" y="6"/>
                    <a:pt x="29" y="8"/>
                  </a:cubicBezTo>
                  <a:cubicBezTo>
                    <a:pt x="22" y="17"/>
                    <a:pt x="15" y="26"/>
                    <a:pt x="8" y="35"/>
                  </a:cubicBezTo>
                  <a:cubicBezTo>
                    <a:pt x="5" y="38"/>
                    <a:pt x="3" y="41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24" y="38"/>
                    <a:pt x="33" y="30"/>
                    <a:pt x="41" y="23"/>
                  </a:cubicBezTo>
                  <a:cubicBezTo>
                    <a:pt x="44" y="21"/>
                    <a:pt x="46" y="19"/>
                    <a:pt x="48" y="16"/>
                  </a:cubicBezTo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46" name="Freeform 22"/>
            <p:cNvSpPr>
              <a:spLocks noEditPoints="1"/>
            </p:cNvSpPr>
            <p:nvPr userDrawn="1"/>
          </p:nvSpPr>
          <p:spPr bwMode="auto">
            <a:xfrm>
              <a:off x="3718" y="618"/>
              <a:ext cx="296" cy="344"/>
            </a:xfrm>
            <a:custGeom>
              <a:avLst/>
              <a:gdLst>
                <a:gd name="T0" fmla="*/ 89 w 125"/>
                <a:gd name="T1" fmla="*/ 90 h 145"/>
                <a:gd name="T2" fmla="*/ 115 w 125"/>
                <a:gd name="T3" fmla="*/ 49 h 145"/>
                <a:gd name="T4" fmla="*/ 58 w 125"/>
                <a:gd name="T5" fmla="*/ 0 h 145"/>
                <a:gd name="T6" fmla="*/ 0 w 125"/>
                <a:gd name="T7" fmla="*/ 0 h 145"/>
                <a:gd name="T8" fmla="*/ 0 w 125"/>
                <a:gd name="T9" fmla="*/ 145 h 145"/>
                <a:gd name="T10" fmla="*/ 32 w 125"/>
                <a:gd name="T11" fmla="*/ 145 h 145"/>
                <a:gd name="T12" fmla="*/ 32 w 125"/>
                <a:gd name="T13" fmla="*/ 99 h 145"/>
                <a:gd name="T14" fmla="*/ 57 w 125"/>
                <a:gd name="T15" fmla="*/ 99 h 145"/>
                <a:gd name="T16" fmla="*/ 86 w 125"/>
                <a:gd name="T17" fmla="*/ 145 h 145"/>
                <a:gd name="T18" fmla="*/ 125 w 125"/>
                <a:gd name="T19" fmla="*/ 145 h 145"/>
                <a:gd name="T20" fmla="*/ 89 w 125"/>
                <a:gd name="T21" fmla="*/ 90 h 145"/>
                <a:gd name="T22" fmla="*/ 83 w 125"/>
                <a:gd name="T23" fmla="*/ 49 h 145"/>
                <a:gd name="T24" fmla="*/ 58 w 125"/>
                <a:gd name="T25" fmla="*/ 69 h 145"/>
                <a:gd name="T26" fmla="*/ 32 w 125"/>
                <a:gd name="T27" fmla="*/ 69 h 145"/>
                <a:gd name="T28" fmla="*/ 32 w 125"/>
                <a:gd name="T29" fmla="*/ 29 h 145"/>
                <a:gd name="T30" fmla="*/ 57 w 125"/>
                <a:gd name="T31" fmla="*/ 29 h 145"/>
                <a:gd name="T32" fmla="*/ 83 w 125"/>
                <a:gd name="T33" fmla="*/ 4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5">
                  <a:moveTo>
                    <a:pt x="89" y="90"/>
                  </a:moveTo>
                  <a:cubicBezTo>
                    <a:pt x="106" y="81"/>
                    <a:pt x="115" y="66"/>
                    <a:pt x="115" y="49"/>
                  </a:cubicBezTo>
                  <a:cubicBezTo>
                    <a:pt x="115" y="18"/>
                    <a:pt x="93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125" y="145"/>
                    <a:pt x="125" y="145"/>
                    <a:pt x="125" y="145"/>
                  </a:cubicBezTo>
                  <a:lnTo>
                    <a:pt x="89" y="90"/>
                  </a:lnTo>
                  <a:close/>
                  <a:moveTo>
                    <a:pt x="83" y="49"/>
                  </a:moveTo>
                  <a:cubicBezTo>
                    <a:pt x="83" y="61"/>
                    <a:pt x="73" y="69"/>
                    <a:pt x="58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72" y="29"/>
                    <a:pt x="83" y="36"/>
                    <a:pt x="83" y="49"/>
                  </a:cubicBez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47" name="Freeform 23"/>
            <p:cNvSpPr>
              <a:spLocks/>
            </p:cNvSpPr>
            <p:nvPr userDrawn="1"/>
          </p:nvSpPr>
          <p:spPr bwMode="auto">
            <a:xfrm>
              <a:off x="4073" y="618"/>
              <a:ext cx="253" cy="344"/>
            </a:xfrm>
            <a:custGeom>
              <a:avLst/>
              <a:gdLst>
                <a:gd name="T0" fmla="*/ 234 w 253"/>
                <a:gd name="T1" fmla="*/ 207 h 344"/>
                <a:gd name="T2" fmla="*/ 234 w 253"/>
                <a:gd name="T3" fmla="*/ 138 h 344"/>
                <a:gd name="T4" fmla="*/ 76 w 253"/>
                <a:gd name="T5" fmla="*/ 138 h 344"/>
                <a:gd name="T6" fmla="*/ 76 w 253"/>
                <a:gd name="T7" fmla="*/ 69 h 344"/>
                <a:gd name="T8" fmla="*/ 253 w 253"/>
                <a:gd name="T9" fmla="*/ 69 h 344"/>
                <a:gd name="T10" fmla="*/ 253 w 253"/>
                <a:gd name="T11" fmla="*/ 0 h 344"/>
                <a:gd name="T12" fmla="*/ 0 w 253"/>
                <a:gd name="T13" fmla="*/ 0 h 344"/>
                <a:gd name="T14" fmla="*/ 0 w 253"/>
                <a:gd name="T15" fmla="*/ 344 h 344"/>
                <a:gd name="T16" fmla="*/ 253 w 253"/>
                <a:gd name="T17" fmla="*/ 344 h 344"/>
                <a:gd name="T18" fmla="*/ 253 w 253"/>
                <a:gd name="T19" fmla="*/ 276 h 344"/>
                <a:gd name="T20" fmla="*/ 76 w 253"/>
                <a:gd name="T21" fmla="*/ 276 h 344"/>
                <a:gd name="T22" fmla="*/ 76 w 253"/>
                <a:gd name="T23" fmla="*/ 207 h 344"/>
                <a:gd name="T24" fmla="*/ 234 w 253"/>
                <a:gd name="T25" fmla="*/ 20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344">
                  <a:moveTo>
                    <a:pt x="234" y="207"/>
                  </a:moveTo>
                  <a:lnTo>
                    <a:pt x="234" y="138"/>
                  </a:lnTo>
                  <a:lnTo>
                    <a:pt x="76" y="138"/>
                  </a:lnTo>
                  <a:lnTo>
                    <a:pt x="76" y="69"/>
                  </a:lnTo>
                  <a:lnTo>
                    <a:pt x="253" y="69"/>
                  </a:lnTo>
                  <a:lnTo>
                    <a:pt x="253" y="0"/>
                  </a:lnTo>
                  <a:lnTo>
                    <a:pt x="0" y="0"/>
                  </a:lnTo>
                  <a:lnTo>
                    <a:pt x="0" y="344"/>
                  </a:lnTo>
                  <a:lnTo>
                    <a:pt x="253" y="344"/>
                  </a:lnTo>
                  <a:lnTo>
                    <a:pt x="253" y="276"/>
                  </a:lnTo>
                  <a:lnTo>
                    <a:pt x="76" y="276"/>
                  </a:lnTo>
                  <a:lnTo>
                    <a:pt x="76" y="207"/>
                  </a:lnTo>
                  <a:lnTo>
                    <a:pt x="234" y="207"/>
                  </a:lnTo>
                  <a:close/>
                </a:path>
              </a:pathLst>
            </a:custGeom>
            <a:solidFill>
              <a:srgbClr val="3A7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</p:grpSp>
      <p:sp>
        <p:nvSpPr>
          <p:cNvPr id="51" name="Titre 47"/>
          <p:cNvSpPr>
            <a:spLocks noGrp="1"/>
          </p:cNvSpPr>
          <p:nvPr>
            <p:ph type="title" hasCustomPrompt="1"/>
          </p:nvPr>
        </p:nvSpPr>
        <p:spPr>
          <a:xfrm>
            <a:off x="3818679" y="4782009"/>
            <a:ext cx="7934960" cy="656591"/>
          </a:xfrm>
        </p:spPr>
        <p:txBody>
          <a:bodyPr/>
          <a:lstStyle>
            <a:lvl1pPr>
              <a:defRPr sz="4267" cap="all" baseline="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52" name="Espace réservé du texte 49"/>
          <p:cNvSpPr>
            <a:spLocks noGrp="1"/>
          </p:cNvSpPr>
          <p:nvPr>
            <p:ph type="body" sz="quarter" idx="12" hasCustomPrompt="1"/>
          </p:nvPr>
        </p:nvSpPr>
        <p:spPr>
          <a:xfrm>
            <a:off x="3818679" y="5332891"/>
            <a:ext cx="7935384" cy="835189"/>
          </a:xfrm>
        </p:spPr>
        <p:txBody>
          <a:bodyPr lIns="0" tIns="0" rIns="0" bIns="0">
            <a:normAutofit/>
          </a:bodyPr>
          <a:lstStyle>
            <a:lvl1pPr>
              <a:defRPr sz="2667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Deuxième ligne</a:t>
            </a:r>
          </a:p>
        </p:txBody>
      </p:sp>
    </p:spTree>
    <p:extLst>
      <p:ext uri="{BB962C8B-B14F-4D97-AF65-F5344CB8AC3E}">
        <p14:creationId xmlns:p14="http://schemas.microsoft.com/office/powerpoint/2010/main" val="1066534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image" Target="../media/image1.png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550859" y="1595162"/>
            <a:ext cx="9902396" cy="42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rPr lang="en-US"/>
              <a:t>Body Level One</a:t>
            </a:r>
          </a:p>
          <a:p>
            <a:pPr lvl="1"/>
            <a:r>
              <a:rPr lang="en-US"/>
              <a:t>Body Level Two</a:t>
            </a:r>
          </a:p>
          <a:p>
            <a:pPr lvl="2"/>
            <a:r>
              <a:rPr lang="en-US"/>
              <a:t>Body Level Three</a:t>
            </a:r>
          </a:p>
          <a:p>
            <a:pPr lvl="3"/>
            <a:r>
              <a:rPr lang="en-US"/>
              <a:t>Body Level Four</a:t>
            </a:r>
          </a:p>
          <a:p>
            <a:pPr lvl="4"/>
            <a:r>
              <a:rPr lang="en-US"/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50859" y="777598"/>
            <a:ext cx="11374437" cy="817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90996"/>
            <a:ext cx="12192000" cy="178580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grpSp>
        <p:nvGrpSpPr>
          <p:cNvPr id="7" name="Group"/>
          <p:cNvGrpSpPr/>
          <p:nvPr/>
        </p:nvGrpSpPr>
        <p:grpSpPr>
          <a:xfrm>
            <a:off x="9545318" y="8697"/>
            <a:ext cx="2574957" cy="768508"/>
            <a:chOff x="0" y="0"/>
            <a:chExt cx="2574955" cy="768508"/>
          </a:xfrm>
        </p:grpSpPr>
        <p:pic>
          <p:nvPicPr>
            <p:cNvPr id="5" name="Bollore_Logistics_RVB.png" descr="Bollore_Logistics_RVB.png"/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1268121" y="0"/>
              <a:ext cx="1306836" cy="698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logoCEVAlogistics_QUADRI (1).png" descr="logoCEVAlogistics_QUADRI (1).png"/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0" y="86590"/>
              <a:ext cx="1408378" cy="681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object 19"/>
          <p:cNvSpPr txBox="1"/>
          <p:nvPr/>
        </p:nvSpPr>
        <p:spPr>
          <a:xfrm>
            <a:off x="748233" y="6430324"/>
            <a:ext cx="36759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7701">
              <a:defRPr sz="700" spc="133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CMA CGM Group Logistics Division - Corporate Presentation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9661" y="6386474"/>
            <a:ext cx="231276" cy="21469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>
              <a:defRPr sz="9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806" r:id="rId5"/>
    <p:sldLayoutId id="2147483802" r:id="rId6"/>
    <p:sldLayoutId id="2147483668" r:id="rId7"/>
    <p:sldLayoutId id="2147483683" r:id="rId8"/>
    <p:sldLayoutId id="2147483684" r:id="rId9"/>
    <p:sldLayoutId id="2147483686" r:id="rId10"/>
    <p:sldLayoutId id="2147483688" r:id="rId11"/>
    <p:sldLayoutId id="2147483689" r:id="rId12"/>
    <p:sldLayoutId id="2147483691" r:id="rId13"/>
    <p:sldLayoutId id="2147483692" r:id="rId14"/>
    <p:sldLayoutId id="2147483693" r:id="rId15"/>
    <p:sldLayoutId id="2147483805" r:id="rId16"/>
    <p:sldLayoutId id="2147483695" r:id="rId17"/>
    <p:sldLayoutId id="2147483696" r:id="rId18"/>
    <p:sldLayoutId id="2147483697" r:id="rId19"/>
    <p:sldLayoutId id="2147483699" r:id="rId20"/>
    <p:sldLayoutId id="2147483700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3" r:id="rId39"/>
    <p:sldLayoutId id="2147483725" r:id="rId40"/>
    <p:sldLayoutId id="2147483726" r:id="rId41"/>
    <p:sldLayoutId id="2147483727" r:id="rId42"/>
    <p:sldLayoutId id="2147483728" r:id="rId43"/>
    <p:sldLayoutId id="2147483729" r:id="rId44"/>
    <p:sldLayoutId id="2147483730" r:id="rId45"/>
    <p:sldLayoutId id="2147483731" r:id="rId46"/>
    <p:sldLayoutId id="2147483732" r:id="rId47"/>
    <p:sldLayoutId id="2147483733" r:id="rId48"/>
    <p:sldLayoutId id="2147483734" r:id="rId49"/>
    <p:sldLayoutId id="2147483735" r:id="rId50"/>
    <p:sldLayoutId id="2147483736" r:id="rId51"/>
    <p:sldLayoutId id="2147483737" r:id="rId52"/>
    <p:sldLayoutId id="2147483738" r:id="rId53"/>
    <p:sldLayoutId id="2147483739" r:id="rId54"/>
    <p:sldLayoutId id="2147483741" r:id="rId55"/>
    <p:sldLayoutId id="2147483742" r:id="rId56"/>
    <p:sldLayoutId id="2147483743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6" r:id="rId65"/>
    <p:sldLayoutId id="2147483787" r:id="rId66"/>
    <p:sldLayoutId id="2147483788" r:id="rId67"/>
    <p:sldLayoutId id="2147483789" r:id="rId68"/>
    <p:sldLayoutId id="2147483790" r:id="rId69"/>
    <p:sldLayoutId id="2147483791" r:id="rId70"/>
    <p:sldLayoutId id="2147483792" r:id="rId71"/>
    <p:sldLayoutId id="2147483793" r:id="rId72"/>
    <p:sldLayoutId id="2147483794" r:id="rId73"/>
    <p:sldLayoutId id="2147483795" r:id="rId74"/>
    <p:sldLayoutId id="2147483796" r:id="rId75"/>
    <p:sldLayoutId id="2147483797" r:id="rId76"/>
    <p:sldLayoutId id="2147483798" r:id="rId77"/>
    <p:sldLayoutId id="2147483799" r:id="rId78"/>
    <p:sldLayoutId id="2147483800" r:id="rId79"/>
    <p:sldLayoutId id="2147483808" r:id="rId80"/>
    <p:sldLayoutId id="2147483809" r:id="rId81"/>
    <p:sldLayoutId id="2147483810" r:id="rId82"/>
    <p:sldLayoutId id="2147483811" r:id="rId83"/>
    <p:sldLayoutId id="2147483812" r:id="rId84"/>
    <p:sldLayoutId id="2147483813" r:id="rId85"/>
  </p:sldLayoutIdLst>
  <p:transition spd="med"/>
  <p:txStyles>
    <p:titleStyle>
      <a:lvl1pPr marL="0" marR="3081" indent="1154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all" spc="-49" baseline="0">
          <a:gradFill flip="none" rotWithShape="1">
            <a:gsLst>
              <a:gs pos="0">
                <a:srgbClr val="5382C3"/>
              </a:gs>
              <a:gs pos="100000">
                <a:srgbClr val="122E5E"/>
              </a:gs>
            </a:gsLst>
            <a:lin ang="0" scaled="0"/>
          </a:gradFill>
          <a:uFillTx/>
          <a:latin typeface="Arial Black"/>
          <a:ea typeface="Arial Black"/>
          <a:cs typeface="Arial Black"/>
          <a:sym typeface="Arial Black"/>
        </a:defRPr>
      </a:lvl1pPr>
      <a:lvl2pPr marL="0" marR="3081" indent="1154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all" spc="-49" baseline="0">
          <a:gradFill flip="none" rotWithShape="1">
            <a:gsLst>
              <a:gs pos="0">
                <a:srgbClr val="5382C3"/>
              </a:gs>
              <a:gs pos="100000">
                <a:srgbClr val="122E5E"/>
              </a:gs>
            </a:gsLst>
            <a:lin ang="0" scaled="0"/>
          </a:gradFill>
          <a:uFillTx/>
          <a:latin typeface="Arial Black"/>
          <a:ea typeface="Arial Black"/>
          <a:cs typeface="Arial Black"/>
          <a:sym typeface="Arial Black"/>
        </a:defRPr>
      </a:lvl2pPr>
      <a:lvl3pPr marL="0" marR="3081" indent="1154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all" spc="-49" baseline="0">
          <a:gradFill flip="none" rotWithShape="1">
            <a:gsLst>
              <a:gs pos="0">
                <a:srgbClr val="5382C3"/>
              </a:gs>
              <a:gs pos="100000">
                <a:srgbClr val="122E5E"/>
              </a:gs>
            </a:gsLst>
            <a:lin ang="0" scaled="0"/>
          </a:gradFill>
          <a:uFillTx/>
          <a:latin typeface="Arial Black"/>
          <a:ea typeface="Arial Black"/>
          <a:cs typeface="Arial Black"/>
          <a:sym typeface="Arial Black"/>
        </a:defRPr>
      </a:lvl3pPr>
      <a:lvl4pPr marL="0" marR="3081" indent="1154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all" spc="-49" baseline="0">
          <a:gradFill flip="none" rotWithShape="1">
            <a:gsLst>
              <a:gs pos="0">
                <a:srgbClr val="5382C3"/>
              </a:gs>
              <a:gs pos="100000">
                <a:srgbClr val="122E5E"/>
              </a:gs>
            </a:gsLst>
            <a:lin ang="0" scaled="0"/>
          </a:gradFill>
          <a:uFillTx/>
          <a:latin typeface="Arial Black"/>
          <a:ea typeface="Arial Black"/>
          <a:cs typeface="Arial Black"/>
          <a:sym typeface="Arial Black"/>
        </a:defRPr>
      </a:lvl4pPr>
      <a:lvl5pPr marL="0" marR="3081" indent="1154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all" spc="-49" baseline="0">
          <a:gradFill flip="none" rotWithShape="1">
            <a:gsLst>
              <a:gs pos="0">
                <a:srgbClr val="5382C3"/>
              </a:gs>
              <a:gs pos="100000">
                <a:srgbClr val="122E5E"/>
              </a:gs>
            </a:gsLst>
            <a:lin ang="0" scaled="0"/>
          </a:gradFill>
          <a:uFillTx/>
          <a:latin typeface="Arial Black"/>
          <a:ea typeface="Arial Black"/>
          <a:cs typeface="Arial Black"/>
          <a:sym typeface="Arial Black"/>
        </a:defRPr>
      </a:lvl5pPr>
      <a:lvl6pPr marL="0" marR="3081" indent="1154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all" spc="-49" baseline="0">
          <a:gradFill flip="none" rotWithShape="1">
            <a:gsLst>
              <a:gs pos="0">
                <a:srgbClr val="5382C3"/>
              </a:gs>
              <a:gs pos="100000">
                <a:srgbClr val="122E5E"/>
              </a:gs>
            </a:gsLst>
            <a:lin ang="0" scaled="0"/>
          </a:gradFill>
          <a:uFillTx/>
          <a:latin typeface="Arial Black"/>
          <a:ea typeface="Arial Black"/>
          <a:cs typeface="Arial Black"/>
          <a:sym typeface="Arial Black"/>
        </a:defRPr>
      </a:lvl6pPr>
      <a:lvl7pPr marL="0" marR="3081" indent="1154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all" spc="-49" baseline="0">
          <a:gradFill flip="none" rotWithShape="1">
            <a:gsLst>
              <a:gs pos="0">
                <a:srgbClr val="5382C3"/>
              </a:gs>
              <a:gs pos="100000">
                <a:srgbClr val="122E5E"/>
              </a:gs>
            </a:gsLst>
            <a:lin ang="0" scaled="0"/>
          </a:gradFill>
          <a:uFillTx/>
          <a:latin typeface="Arial Black"/>
          <a:ea typeface="Arial Black"/>
          <a:cs typeface="Arial Black"/>
          <a:sym typeface="Arial Black"/>
        </a:defRPr>
      </a:lvl7pPr>
      <a:lvl8pPr marL="0" marR="3081" indent="1154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all" spc="-49" baseline="0">
          <a:gradFill flip="none" rotWithShape="1">
            <a:gsLst>
              <a:gs pos="0">
                <a:srgbClr val="5382C3"/>
              </a:gs>
              <a:gs pos="100000">
                <a:srgbClr val="122E5E"/>
              </a:gs>
            </a:gsLst>
            <a:lin ang="0" scaled="0"/>
          </a:gradFill>
          <a:uFillTx/>
          <a:latin typeface="Arial Black"/>
          <a:ea typeface="Arial Black"/>
          <a:cs typeface="Arial Black"/>
          <a:sym typeface="Arial Black"/>
        </a:defRPr>
      </a:lvl8pPr>
      <a:lvl9pPr marL="0" marR="3081" indent="1154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all" spc="-49" baseline="0">
          <a:gradFill flip="none" rotWithShape="1">
            <a:gsLst>
              <a:gs pos="0">
                <a:srgbClr val="5382C3"/>
              </a:gs>
              <a:gs pos="100000">
                <a:srgbClr val="122E5E"/>
              </a:gs>
            </a:gsLst>
            <a:lin ang="0" scaled="0"/>
          </a:gra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latinLnBrk="0">
        <a:lnSpc>
          <a:spcPct val="125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228600" algn="l" defTabSz="914400" rtl="0" latinLnBrk="0">
        <a:lnSpc>
          <a:spcPct val="125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457200" algn="l" defTabSz="914400" rtl="0" latinLnBrk="0">
        <a:lnSpc>
          <a:spcPct val="125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685800" algn="l" defTabSz="914400" rtl="0" latinLnBrk="0">
        <a:lnSpc>
          <a:spcPct val="125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914400" algn="l" defTabSz="914400" rtl="0" latinLnBrk="0">
        <a:lnSpc>
          <a:spcPct val="125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0" marR="0" indent="1143000" algn="l" defTabSz="914400" rtl="0" latinLnBrk="0">
        <a:lnSpc>
          <a:spcPct val="125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0" marR="0" indent="1371600" algn="l" defTabSz="914400" rtl="0" latinLnBrk="0">
        <a:lnSpc>
          <a:spcPct val="125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0" marR="0" indent="1600200" algn="l" defTabSz="914400" rtl="0" latinLnBrk="0">
        <a:lnSpc>
          <a:spcPct val="125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25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60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20.png"/><Relationship Id="rId17" Type="http://schemas.openxmlformats.org/officeDocument/2006/relationships/image" Target="../media/image87.svg"/><Relationship Id="rId2" Type="http://schemas.openxmlformats.org/officeDocument/2006/relationships/image" Target="../media/image76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80.svg"/><Relationship Id="rId11" Type="http://schemas.openxmlformats.org/officeDocument/2006/relationships/image" Target="../media/image59.png"/><Relationship Id="rId5" Type="http://schemas.openxmlformats.org/officeDocument/2006/relationships/image" Target="../media/image79.png"/><Relationship Id="rId15" Type="http://schemas.openxmlformats.org/officeDocument/2006/relationships/hyperlink" Target="https://dataviz.btl.bollore.com/#/views/GlobalActivityOverview/DetailedOverview?:iid=1" TargetMode="External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Relationship Id="rId1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1.PNG"/><Relationship Id="rId18" Type="http://schemas.openxmlformats.org/officeDocument/2006/relationships/image" Target="../media/image20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12" Type="http://schemas.openxmlformats.org/officeDocument/2006/relationships/image" Target="../media/image90.PNG"/><Relationship Id="rId17" Type="http://schemas.openxmlformats.org/officeDocument/2006/relationships/image" Target="../media/image59.png"/><Relationship Id="rId2" Type="http://schemas.openxmlformats.org/officeDocument/2006/relationships/image" Target="../media/image77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81.png"/><Relationship Id="rId11" Type="http://schemas.openxmlformats.org/officeDocument/2006/relationships/image" Target="../media/image89.PNG"/><Relationship Id="rId5" Type="http://schemas.openxmlformats.org/officeDocument/2006/relationships/image" Target="../media/image80.svg"/><Relationship Id="rId15" Type="http://schemas.openxmlformats.org/officeDocument/2006/relationships/image" Target="../media/image93.PNG"/><Relationship Id="rId10" Type="http://schemas.openxmlformats.org/officeDocument/2006/relationships/image" Target="../media/image88.jpe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2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80.svg"/><Relationship Id="rId11" Type="http://schemas.openxmlformats.org/officeDocument/2006/relationships/image" Target="../media/image59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6.png"/><Relationship Id="rId2" Type="http://schemas.openxmlformats.org/officeDocument/2006/relationships/hyperlink" Target="https://myceva-tracking-app-stage.cevalogistics.com/" TargetMode="Externa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0.png"/><Relationship Id="rId5" Type="http://schemas.openxmlformats.org/officeDocument/2006/relationships/image" Target="../media/image59.png"/><Relationship Id="rId4" Type="http://schemas.openxmlformats.org/officeDocument/2006/relationships/image" Target="../media/image87.sv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6.wdp"/><Relationship Id="rId11" Type="http://schemas.openxmlformats.org/officeDocument/2006/relationships/image" Target="../media/image53.png"/><Relationship Id="rId5" Type="http://schemas.openxmlformats.org/officeDocument/2006/relationships/image" Target="../media/image55.png"/><Relationship Id="rId10" Type="http://schemas.openxmlformats.org/officeDocument/2006/relationships/image" Target="../media/image58.svg"/><Relationship Id="rId4" Type="http://schemas.microsoft.com/office/2007/relationships/hdphoto" Target="../media/hdphoto15.wdp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microsoft.com/office/2007/relationships/hdphoto" Target="../media/hdphoto16.wdp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microsoft.com/office/2007/relationships/hdphoto" Target="../media/hdphoto17.wdp"/><Relationship Id="rId5" Type="http://schemas.microsoft.com/office/2007/relationships/hdphoto" Target="../media/hdphoto15.wdp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5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21" Type="http://schemas.openxmlformats.org/officeDocument/2006/relationships/image" Target="../media/image20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png"/><Relationship Id="rId7" Type="http://schemas.microsoft.com/office/2007/relationships/hdphoto" Target="../media/hdphoto15.wdp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microsoft.com/office/2007/relationships/hdphoto" Target="../media/hdphoto16.wdp"/><Relationship Id="rId5" Type="http://schemas.openxmlformats.org/officeDocument/2006/relationships/image" Target="../media/image53.png"/><Relationship Id="rId10" Type="http://schemas.openxmlformats.org/officeDocument/2006/relationships/image" Target="../media/image55.png"/><Relationship Id="rId4" Type="http://schemas.microsoft.com/office/2007/relationships/hdphoto" Target="../media/hdphoto17.wdp"/><Relationship Id="rId9" Type="http://schemas.openxmlformats.org/officeDocument/2006/relationships/image" Target="../media/image5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1.png"/><Relationship Id="rId3" Type="http://schemas.openxmlformats.org/officeDocument/2006/relationships/image" Target="../media/image117.jpe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microsoft.com/office/2007/relationships/hdphoto" Target="../media/hdphoto21.wdp"/><Relationship Id="rId10" Type="http://schemas.openxmlformats.org/officeDocument/2006/relationships/image" Target="../media/image124.png"/><Relationship Id="rId19" Type="http://schemas.openxmlformats.org/officeDocument/2006/relationships/image" Target="../media/image20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7.wdp"/><Relationship Id="rId11" Type="http://schemas.microsoft.com/office/2007/relationships/hdphoto" Target="../media/hdphoto15.wdp"/><Relationship Id="rId5" Type="http://schemas.openxmlformats.org/officeDocument/2006/relationships/image" Target="../media/image56.png"/><Relationship Id="rId10" Type="http://schemas.openxmlformats.org/officeDocument/2006/relationships/image" Target="../media/image54.png"/><Relationship Id="rId4" Type="http://schemas.microsoft.com/office/2007/relationships/hdphoto" Target="../media/hdphoto16.wdp"/><Relationship Id="rId9" Type="http://schemas.openxmlformats.org/officeDocument/2006/relationships/image" Target="../media/image5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hart" Target="../charts/chart1.xml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11" Type="http://schemas.openxmlformats.org/officeDocument/2006/relationships/image" Target="../media/image20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openxmlformats.org/officeDocument/2006/relationships/chart" Target="../charts/chart2.xml"/><Relationship Id="rId9" Type="http://schemas.openxmlformats.org/officeDocument/2006/relationships/image" Target="../media/image1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13" Type="http://schemas.microsoft.com/office/2007/relationships/hdphoto" Target="../media/hdphoto22.wdp"/><Relationship Id="rId18" Type="http://schemas.openxmlformats.org/officeDocument/2006/relationships/image" Target="../media/image148.png"/><Relationship Id="rId26" Type="http://schemas.openxmlformats.org/officeDocument/2006/relationships/image" Target="../media/image88.jpeg"/><Relationship Id="rId3" Type="http://schemas.openxmlformats.org/officeDocument/2006/relationships/image" Target="../media/image136.png"/><Relationship Id="rId21" Type="http://schemas.openxmlformats.org/officeDocument/2006/relationships/image" Target="../media/image151.png"/><Relationship Id="rId7" Type="http://schemas.openxmlformats.org/officeDocument/2006/relationships/image" Target="../media/image138.jpeg"/><Relationship Id="rId12" Type="http://schemas.openxmlformats.org/officeDocument/2006/relationships/image" Target="../media/image143.png"/><Relationship Id="rId17" Type="http://schemas.openxmlformats.org/officeDocument/2006/relationships/image" Target="../media/image147.png"/><Relationship Id="rId25" Type="http://schemas.openxmlformats.org/officeDocument/2006/relationships/image" Target="../media/image1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6.sv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7.png"/><Relationship Id="rId11" Type="http://schemas.openxmlformats.org/officeDocument/2006/relationships/image" Target="../media/image142.svg"/><Relationship Id="rId24" Type="http://schemas.openxmlformats.org/officeDocument/2006/relationships/image" Target="../media/image154.png"/><Relationship Id="rId5" Type="http://schemas.openxmlformats.org/officeDocument/2006/relationships/image" Target="../media/image69.svg"/><Relationship Id="rId15" Type="http://schemas.openxmlformats.org/officeDocument/2006/relationships/image" Target="../media/image145.png"/><Relationship Id="rId23" Type="http://schemas.openxmlformats.org/officeDocument/2006/relationships/image" Target="../media/image153.jpeg"/><Relationship Id="rId28" Type="http://schemas.openxmlformats.org/officeDocument/2006/relationships/image" Target="../media/image20.png"/><Relationship Id="rId10" Type="http://schemas.openxmlformats.org/officeDocument/2006/relationships/image" Target="../media/image141.png"/><Relationship Id="rId19" Type="http://schemas.openxmlformats.org/officeDocument/2006/relationships/image" Target="../media/image149.png"/><Relationship Id="rId4" Type="http://schemas.openxmlformats.org/officeDocument/2006/relationships/image" Target="../media/image68.png"/><Relationship Id="rId9" Type="http://schemas.openxmlformats.org/officeDocument/2006/relationships/image" Target="../media/image140.jpe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www.cmacgm-group.com/en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6.png"/><Relationship Id="rId18" Type="http://schemas.microsoft.com/office/2007/relationships/hdphoto" Target="../media/hdphoto10.wdp"/><Relationship Id="rId26" Type="http://schemas.openxmlformats.org/officeDocument/2006/relationships/image" Target="../media/image1.png"/><Relationship Id="rId3" Type="http://schemas.openxmlformats.org/officeDocument/2006/relationships/image" Target="../media/image41.png"/><Relationship Id="rId21" Type="http://schemas.openxmlformats.org/officeDocument/2006/relationships/image" Target="../media/image50.pn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48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microsoft.com/office/2007/relationships/hdphoto" Target="../media/hdphoto9.wdp"/><Relationship Id="rId20" Type="http://schemas.microsoft.com/office/2007/relationships/hdphoto" Target="../media/hdphoto11.wdp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24" Type="http://schemas.microsoft.com/office/2007/relationships/hdphoto" Target="../media/hdphoto13.wdp"/><Relationship Id="rId5" Type="http://schemas.microsoft.com/office/2007/relationships/hdphoto" Target="../media/hdphoto4.wdp"/><Relationship Id="rId15" Type="http://schemas.openxmlformats.org/officeDocument/2006/relationships/image" Target="../media/image47.png"/><Relationship Id="rId23" Type="http://schemas.openxmlformats.org/officeDocument/2006/relationships/image" Target="../media/image51.png"/><Relationship Id="rId28" Type="http://schemas.microsoft.com/office/2007/relationships/hdphoto" Target="../media/hdphoto14.wdp"/><Relationship Id="rId10" Type="http://schemas.microsoft.com/office/2007/relationships/hdphoto" Target="../media/hdphoto6.wdp"/><Relationship Id="rId19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Relationship Id="rId14" Type="http://schemas.microsoft.com/office/2007/relationships/hdphoto" Target="../media/hdphoto8.wdp"/><Relationship Id="rId22" Type="http://schemas.microsoft.com/office/2007/relationships/hdphoto" Target="../media/hdphoto12.wdp"/><Relationship Id="rId27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microsoft.com/office/2007/relationships/hdphoto" Target="../media/hdphoto16.wdp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58.svg"/><Relationship Id="rId5" Type="http://schemas.microsoft.com/office/2007/relationships/hdphoto" Target="../media/hdphoto15.wdp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microsoft.com/office/2007/relationships/hdphoto" Target="../media/hdphoto1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ml-blx-cbs.pariscenter@bollore.co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5.emf"/><Relationship Id="rId4" Type="http://schemas.openxmlformats.org/officeDocument/2006/relationships/image" Target="../media/image20.png"/><Relationship Id="rId9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3.png"/><Relationship Id="rId3" Type="http://schemas.openxmlformats.org/officeDocument/2006/relationships/image" Target="../media/image69.svg"/><Relationship Id="rId7" Type="http://schemas.openxmlformats.org/officeDocument/2006/relationships/image" Target="../media/image63.jpeg"/><Relationship Id="rId12" Type="http://schemas.microsoft.com/office/2007/relationships/hdphoto" Target="../media/hdphoto18.wdp"/><Relationship Id="rId17" Type="http://schemas.microsoft.com/office/2007/relationships/hdphoto" Target="../media/hdphoto20.wdp"/><Relationship Id="rId2" Type="http://schemas.openxmlformats.org/officeDocument/2006/relationships/image" Target="../media/image68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71.svg"/><Relationship Id="rId15" Type="http://schemas.openxmlformats.org/officeDocument/2006/relationships/image" Target="../media/image74.png"/><Relationship Id="rId10" Type="http://schemas.openxmlformats.org/officeDocument/2006/relationships/image" Target="../media/image20.png"/><Relationship Id="rId4" Type="http://schemas.openxmlformats.org/officeDocument/2006/relationships/image" Target="../media/image70.png"/><Relationship Id="rId9" Type="http://schemas.openxmlformats.org/officeDocument/2006/relationships/image" Target="../media/image59.png"/><Relationship Id="rId1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object 11"/>
          <p:cNvSpPr txBox="1">
            <a:spLocks noGrp="1"/>
          </p:cNvSpPr>
          <p:nvPr>
            <p:ph type="body" sz="half" idx="21"/>
          </p:nvPr>
        </p:nvSpPr>
        <p:spPr>
          <a:xfrm>
            <a:off x="1785848" y="1695231"/>
            <a:ext cx="8388872" cy="2010616"/>
          </a:xfrm>
        </p:spPr>
        <p:txBody>
          <a:bodyPr/>
          <a:lstStyle/>
          <a:p>
            <a:r>
              <a:rPr lang="en-US"/>
              <a:t>CMA CGM GROUP</a:t>
            </a:r>
            <a:br>
              <a:rPr lang="en-US"/>
            </a:br>
            <a:r>
              <a:rPr lang="en-US"/>
              <a:t>LOGISTICS DIVISION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854C40-9A82-7021-0BF4-D44D419B1A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54201" y="3394275"/>
            <a:ext cx="4137024" cy="478000"/>
          </a:xfrm>
        </p:spPr>
        <p:txBody>
          <a:bodyPr>
            <a:normAutofit/>
          </a:bodyPr>
          <a:lstStyle/>
          <a:p>
            <a:r>
              <a:rPr lang="en-US" dirty="0"/>
              <a:t>Implementation &amp; Solutions Department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E359FCB-1445-C598-92FE-F56C74C985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854200" y="3872274"/>
            <a:ext cx="4241799" cy="702595"/>
          </a:xfrm>
        </p:spPr>
        <p:txBody>
          <a:bodyPr>
            <a:normAutofit fontScale="92500"/>
          </a:bodyPr>
          <a:lstStyle/>
          <a:p>
            <a:r>
              <a:rPr lang="en-US" dirty="0"/>
              <a:t>PARIS CENTER – REGIONAL COMITEE</a:t>
            </a:r>
          </a:p>
          <a:p>
            <a:r>
              <a:rPr lang="en-US" dirty="0"/>
              <a:t>MARCH 2024</a:t>
            </a:r>
          </a:p>
        </p:txBody>
      </p:sp>
      <p:sp>
        <p:nvSpPr>
          <p:cNvPr id="434" name="Rectangle 3"/>
          <p:cNvSpPr/>
          <p:nvPr/>
        </p:nvSpPr>
        <p:spPr>
          <a:xfrm>
            <a:off x="0" y="6166980"/>
            <a:ext cx="12192000" cy="702596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B0E5392-1E68-8D92-E971-2812AC10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73" y="2005702"/>
            <a:ext cx="2295323" cy="668882"/>
          </a:xfrm>
          <a:prstGeom prst="rect">
            <a:avLst/>
          </a:prstGeom>
        </p:spPr>
      </p:pic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B9B14E63-2C17-4C99-5D0C-AE9AF2B2ECF4}"/>
              </a:ext>
            </a:extLst>
          </p:cNvPr>
          <p:cNvSpPr txBox="1">
            <a:spLocks/>
          </p:cNvSpPr>
          <p:nvPr/>
        </p:nvSpPr>
        <p:spPr>
          <a:xfrm>
            <a:off x="913840" y="3206286"/>
            <a:ext cx="3344771" cy="27878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457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685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9144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11430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1371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600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fr-FR" b="1" dirty="0">
                <a:latin typeface="Futura Bk BT"/>
              </a:rPr>
              <a:t>FULLY DEPLOYED</a:t>
            </a:r>
          </a:p>
          <a:p>
            <a:pPr hangingPunct="1"/>
            <a:endParaRPr lang="fr-FR" dirty="0"/>
          </a:p>
          <a:p>
            <a:pPr hangingPunct="1"/>
            <a:r>
              <a:rPr lang="fr-FR" b="1" dirty="0">
                <a:latin typeface="Futura Bk BT"/>
              </a:rPr>
              <a:t>CONTINOUS IMPROVEMENT</a:t>
            </a:r>
          </a:p>
          <a:p>
            <a:pPr hangingPunct="1"/>
            <a:endParaRPr lang="fr-FR" dirty="0"/>
          </a:p>
          <a:p>
            <a:pPr hangingPunct="1"/>
            <a:r>
              <a:rPr lang="fr-FR" b="1" dirty="0">
                <a:latin typeface="Futura Bk BT"/>
              </a:rPr>
              <a:t>ROADMAP DEFINITION</a:t>
            </a:r>
          </a:p>
          <a:p>
            <a:pPr hangingPunct="1"/>
            <a:endParaRPr lang="fr-FR" dirty="0"/>
          </a:p>
          <a:p>
            <a:pPr hangingPunct="1"/>
            <a:r>
              <a:rPr lang="fr-FR" b="1" dirty="0">
                <a:latin typeface="Futura Bk BT"/>
              </a:rPr>
              <a:t>STRATEGICAL KPIs</a:t>
            </a:r>
          </a:p>
          <a:p>
            <a:pPr hangingPunct="1"/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E485B25-D540-2C3B-8B34-688FFCD4E560}"/>
              </a:ext>
            </a:extLst>
          </p:cNvPr>
          <p:cNvGrpSpPr/>
          <p:nvPr/>
        </p:nvGrpSpPr>
        <p:grpSpPr>
          <a:xfrm>
            <a:off x="324000" y="3166812"/>
            <a:ext cx="498204" cy="505640"/>
            <a:chOff x="253770" y="2612851"/>
            <a:chExt cx="498204" cy="505640"/>
          </a:xfrm>
        </p:grpSpPr>
        <p:sp>
          <p:nvSpPr>
            <p:cNvPr id="5" name="Organigramme : Connecteur 4">
              <a:extLst>
                <a:ext uri="{FF2B5EF4-FFF2-40B4-BE49-F238E27FC236}">
                  <a16:creationId xmlns:a16="http://schemas.microsoft.com/office/drawing/2014/main" id="{9173F12F-BC72-9F7F-6AE8-14B1AABF1304}"/>
                </a:ext>
              </a:extLst>
            </p:cNvPr>
            <p:cNvSpPr/>
            <p:nvPr/>
          </p:nvSpPr>
          <p:spPr>
            <a:xfrm>
              <a:off x="253770" y="2612851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6" name="Graphique 5" descr="Presse-papiers vérifié contour">
              <a:extLst>
                <a:ext uri="{FF2B5EF4-FFF2-40B4-BE49-F238E27FC236}">
                  <a16:creationId xmlns:a16="http://schemas.microsoft.com/office/drawing/2014/main" id="{516FD58B-6B83-965B-141F-534C02170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4272" y="2629154"/>
              <a:ext cx="457200" cy="457200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41136F0-48EE-99F0-012B-FACB2288BC53}"/>
              </a:ext>
            </a:extLst>
          </p:cNvPr>
          <p:cNvGrpSpPr/>
          <p:nvPr/>
        </p:nvGrpSpPr>
        <p:grpSpPr>
          <a:xfrm>
            <a:off x="324000" y="4987312"/>
            <a:ext cx="498204" cy="505640"/>
            <a:chOff x="253770" y="4530112"/>
            <a:chExt cx="498204" cy="505640"/>
          </a:xfrm>
        </p:grpSpPr>
        <p:sp>
          <p:nvSpPr>
            <p:cNvPr id="11" name="Organigramme : Connecteur 10">
              <a:extLst>
                <a:ext uri="{FF2B5EF4-FFF2-40B4-BE49-F238E27FC236}">
                  <a16:creationId xmlns:a16="http://schemas.microsoft.com/office/drawing/2014/main" id="{4BCFC588-9222-13D1-A028-54D7E0D5CF5C}"/>
                </a:ext>
              </a:extLst>
            </p:cNvPr>
            <p:cNvSpPr/>
            <p:nvPr/>
          </p:nvSpPr>
          <p:spPr>
            <a:xfrm>
              <a:off x="253770" y="4530112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12" name="Graphique 11" descr="Classe contour">
              <a:extLst>
                <a:ext uri="{FF2B5EF4-FFF2-40B4-BE49-F238E27FC236}">
                  <a16:creationId xmlns:a16="http://schemas.microsoft.com/office/drawing/2014/main" id="{761974F9-0792-0CE5-6DC7-EAAB0669F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3935" y="4549641"/>
              <a:ext cx="447537" cy="447537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92FC3A4-C0EF-A6B5-741B-201E9135C016}"/>
              </a:ext>
            </a:extLst>
          </p:cNvPr>
          <p:cNvGrpSpPr/>
          <p:nvPr/>
        </p:nvGrpSpPr>
        <p:grpSpPr>
          <a:xfrm>
            <a:off x="324000" y="3739595"/>
            <a:ext cx="498204" cy="505640"/>
            <a:chOff x="304437" y="3282395"/>
            <a:chExt cx="498204" cy="505640"/>
          </a:xfrm>
        </p:grpSpPr>
        <p:sp>
          <p:nvSpPr>
            <p:cNvPr id="14" name="Organigramme : Connecteur 13">
              <a:extLst>
                <a:ext uri="{FF2B5EF4-FFF2-40B4-BE49-F238E27FC236}">
                  <a16:creationId xmlns:a16="http://schemas.microsoft.com/office/drawing/2014/main" id="{A165EDC7-5964-1E61-EC0E-916A3EF66445}"/>
                </a:ext>
              </a:extLst>
            </p:cNvPr>
            <p:cNvSpPr/>
            <p:nvPr/>
          </p:nvSpPr>
          <p:spPr>
            <a:xfrm>
              <a:off x="304437" y="3282395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15" name="Graphique 14" descr="Connexions contour">
              <a:extLst>
                <a:ext uri="{FF2B5EF4-FFF2-40B4-BE49-F238E27FC236}">
                  <a16:creationId xmlns:a16="http://schemas.microsoft.com/office/drawing/2014/main" id="{F37C3F24-00A5-3918-3F24-CD95B787D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0932" y="3302055"/>
              <a:ext cx="460451" cy="4604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3DE48B1-D22D-4F62-483F-B280E40D42D6}"/>
              </a:ext>
            </a:extLst>
          </p:cNvPr>
          <p:cNvGrpSpPr/>
          <p:nvPr/>
        </p:nvGrpSpPr>
        <p:grpSpPr>
          <a:xfrm>
            <a:off x="324000" y="4347385"/>
            <a:ext cx="498204" cy="505640"/>
            <a:chOff x="271592" y="3890185"/>
            <a:chExt cx="498204" cy="505640"/>
          </a:xfrm>
        </p:grpSpPr>
        <p:sp>
          <p:nvSpPr>
            <p:cNvPr id="17" name="Organigramme : Connecteur 16">
              <a:extLst>
                <a:ext uri="{FF2B5EF4-FFF2-40B4-BE49-F238E27FC236}">
                  <a16:creationId xmlns:a16="http://schemas.microsoft.com/office/drawing/2014/main" id="{3545C958-CC93-5777-68C0-8427876EB747}"/>
                </a:ext>
              </a:extLst>
            </p:cNvPr>
            <p:cNvSpPr/>
            <p:nvPr/>
          </p:nvSpPr>
          <p:spPr>
            <a:xfrm>
              <a:off x="271592" y="3890185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18" name="Graphique 17" descr="Statistiques contour">
              <a:extLst>
                <a:ext uri="{FF2B5EF4-FFF2-40B4-BE49-F238E27FC236}">
                  <a16:creationId xmlns:a16="http://schemas.microsoft.com/office/drawing/2014/main" id="{7EA76FDB-C959-0ADA-908B-7DAC556A8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4437" y="3890185"/>
              <a:ext cx="465359" cy="465359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CA99CF85-2D04-8F6E-6E52-B5010B5880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2000" y="612000"/>
            <a:ext cx="1094096" cy="576000"/>
          </a:xfrm>
          <a:prstGeom prst="rect">
            <a:avLst/>
          </a:prstGeom>
        </p:spPr>
      </p:pic>
      <p:sp>
        <p:nvSpPr>
          <p:cNvPr id="25" name="object 11">
            <a:extLst>
              <a:ext uri="{FF2B5EF4-FFF2-40B4-BE49-F238E27FC236}">
                <a16:creationId xmlns:a16="http://schemas.microsoft.com/office/drawing/2014/main" id="{8A29B9CE-D3E4-FF4B-D121-F32ECAB8DBD8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12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PILOTING TOOL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8B200E23-4C56-2F7D-334C-52AD023E27D7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CUSTOMER BUSINESS SOLUTIONS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A205DB3-0D0E-E779-7226-336DD01622BB}"/>
              </a:ext>
            </a:extLst>
          </p:cNvPr>
          <p:cNvGrpSpPr/>
          <p:nvPr/>
        </p:nvGrpSpPr>
        <p:grpSpPr>
          <a:xfrm>
            <a:off x="3610379" y="1188000"/>
            <a:ext cx="7988669" cy="5600304"/>
            <a:chOff x="3914234" y="1257696"/>
            <a:chExt cx="7988669" cy="560030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6B2D7A0-8F05-9EB4-03AE-139550F3F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14234" y="1257696"/>
              <a:ext cx="7988669" cy="560030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49334D-B358-F4DE-D519-A026E8490E6F}"/>
                </a:ext>
              </a:extLst>
            </p:cNvPr>
            <p:cNvSpPr/>
            <p:nvPr/>
          </p:nvSpPr>
          <p:spPr>
            <a:xfrm>
              <a:off x="4633689" y="1440220"/>
              <a:ext cx="7059548" cy="3676725"/>
            </a:xfrm>
            <a:prstGeom prst="rect">
              <a:avLst/>
            </a:pr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8" name="Image 7" descr="Une image contenant texte, capture d’écran, logiciel, nombre&#10;&#10;Description générée automatiquement">
              <a:extLst>
                <a:ext uri="{FF2B5EF4-FFF2-40B4-BE49-F238E27FC236}">
                  <a16:creationId xmlns:a16="http://schemas.microsoft.com/office/drawing/2014/main" id="{E9AB459C-9C3C-EC20-5CCE-F93353BA3BF4}"/>
                </a:ext>
              </a:extLst>
            </p:cNvPr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799" y="1609096"/>
              <a:ext cx="7281705" cy="3276938"/>
            </a:xfrm>
            <a:prstGeom prst="rect">
              <a:avLst/>
            </a:prstGeom>
          </p:spPr>
        </p:pic>
      </p:grpSp>
      <p:pic>
        <p:nvPicPr>
          <p:cNvPr id="21" name="Graphique 20" descr="Index pointant vers la droite vu du côté du dos de la main contour">
            <a:hlinkClick r:id="rId15"/>
            <a:extLst>
              <a:ext uri="{FF2B5EF4-FFF2-40B4-BE49-F238E27FC236}">
                <a16:creationId xmlns:a16="http://schemas.microsoft.com/office/drawing/2014/main" id="{5B73F2D5-E5C6-3BCA-2916-F0880C4568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38114" y="6025614"/>
            <a:ext cx="740229" cy="74022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126029-7A15-60B2-587E-C30AC9C576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3840" y="2749086"/>
            <a:ext cx="3344771" cy="2787838"/>
          </a:xfrm>
        </p:spPr>
        <p:txBody>
          <a:bodyPr>
            <a:normAutofit/>
          </a:bodyPr>
          <a:lstStyle/>
          <a:p>
            <a:r>
              <a:rPr lang="fr-FR" b="1" dirty="0">
                <a:latin typeface="Futura Bk BT"/>
              </a:rPr>
              <a:t>43 LEARNING MODULES AVAILABLE</a:t>
            </a:r>
          </a:p>
          <a:p>
            <a:endParaRPr lang="fr-FR" b="1" dirty="0">
              <a:latin typeface="Futura Bk BT"/>
            </a:endParaRPr>
          </a:p>
          <a:p>
            <a:r>
              <a:rPr lang="fr-FR" b="1" dirty="0">
                <a:latin typeface="Futura Bk BT"/>
              </a:rPr>
              <a:t>CROSS CREATION AMONG I&amp;S</a:t>
            </a:r>
          </a:p>
          <a:p>
            <a:endParaRPr lang="fr-FR" b="1" dirty="0">
              <a:latin typeface="Futura Bk BT"/>
            </a:endParaRPr>
          </a:p>
          <a:p>
            <a:r>
              <a:rPr lang="fr-FR" b="1" dirty="0">
                <a:latin typeface="Futura Bk BT"/>
              </a:rPr>
              <a:t>ON DEMAND TRAINING</a:t>
            </a:r>
          </a:p>
          <a:p>
            <a:endParaRPr lang="fr-FR" b="1" dirty="0">
              <a:latin typeface="Futura Bk BT"/>
            </a:endParaRPr>
          </a:p>
          <a:p>
            <a:r>
              <a:rPr lang="fr-FR" b="1" dirty="0">
                <a:latin typeface="Futura Bk BT"/>
              </a:rPr>
              <a:t>12 NEW MODULES ONGOING</a:t>
            </a:r>
          </a:p>
          <a:p>
            <a:endParaRPr lang="fr-FR" b="1" dirty="0">
              <a:latin typeface="Futura Bk BT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7334D34-4A17-65B0-1DFF-B65C163CBE8E}"/>
              </a:ext>
            </a:extLst>
          </p:cNvPr>
          <p:cNvGrpSpPr/>
          <p:nvPr/>
        </p:nvGrpSpPr>
        <p:grpSpPr>
          <a:xfrm>
            <a:off x="324000" y="2709612"/>
            <a:ext cx="498204" cy="505640"/>
            <a:chOff x="253770" y="2612851"/>
            <a:chExt cx="498204" cy="505640"/>
          </a:xfrm>
        </p:grpSpPr>
        <p:sp>
          <p:nvSpPr>
            <p:cNvPr id="10" name="Organigramme : Connecteur 9">
              <a:extLst>
                <a:ext uri="{FF2B5EF4-FFF2-40B4-BE49-F238E27FC236}">
                  <a16:creationId xmlns:a16="http://schemas.microsoft.com/office/drawing/2014/main" id="{FDD6C3CA-1477-2385-1D52-BCE244A5314F}"/>
                </a:ext>
              </a:extLst>
            </p:cNvPr>
            <p:cNvSpPr/>
            <p:nvPr/>
          </p:nvSpPr>
          <p:spPr>
            <a:xfrm>
              <a:off x="253770" y="2612851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6" name="Graphique 5" descr="Presse-papiers vérifié contour">
              <a:extLst>
                <a:ext uri="{FF2B5EF4-FFF2-40B4-BE49-F238E27FC236}">
                  <a16:creationId xmlns:a16="http://schemas.microsoft.com/office/drawing/2014/main" id="{065C3BCC-3AA6-C64B-FF09-B3755AA6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4272" y="2629154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9F970362-1DA5-A524-9E68-C5A7FF12950E}"/>
              </a:ext>
            </a:extLst>
          </p:cNvPr>
          <p:cNvGrpSpPr/>
          <p:nvPr/>
        </p:nvGrpSpPr>
        <p:grpSpPr>
          <a:xfrm>
            <a:off x="324000" y="4530112"/>
            <a:ext cx="498204" cy="505640"/>
            <a:chOff x="253770" y="4530112"/>
            <a:chExt cx="498204" cy="505640"/>
          </a:xfrm>
        </p:grpSpPr>
        <p:sp>
          <p:nvSpPr>
            <p:cNvPr id="13" name="Organigramme : Connecteur 12">
              <a:extLst>
                <a:ext uri="{FF2B5EF4-FFF2-40B4-BE49-F238E27FC236}">
                  <a16:creationId xmlns:a16="http://schemas.microsoft.com/office/drawing/2014/main" id="{739381E5-CAE0-364D-0CB1-DA64F57E39AB}"/>
                </a:ext>
              </a:extLst>
            </p:cNvPr>
            <p:cNvSpPr/>
            <p:nvPr/>
          </p:nvSpPr>
          <p:spPr>
            <a:xfrm>
              <a:off x="253770" y="4530112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7" name="Graphique 6" descr="Classe contour">
              <a:extLst>
                <a:ext uri="{FF2B5EF4-FFF2-40B4-BE49-F238E27FC236}">
                  <a16:creationId xmlns:a16="http://schemas.microsoft.com/office/drawing/2014/main" id="{77CE3A8A-9D20-A5A1-3931-D38CBE200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3935" y="4549641"/>
              <a:ext cx="447537" cy="447537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F785B91-5896-D043-330C-A15457EA2B19}"/>
              </a:ext>
            </a:extLst>
          </p:cNvPr>
          <p:cNvGrpSpPr/>
          <p:nvPr/>
        </p:nvGrpSpPr>
        <p:grpSpPr>
          <a:xfrm>
            <a:off x="324000" y="3282395"/>
            <a:ext cx="498204" cy="505640"/>
            <a:chOff x="304437" y="3282395"/>
            <a:chExt cx="498204" cy="505640"/>
          </a:xfrm>
        </p:grpSpPr>
        <p:sp>
          <p:nvSpPr>
            <p:cNvPr id="11" name="Organigramme : Connecteur 10">
              <a:extLst>
                <a:ext uri="{FF2B5EF4-FFF2-40B4-BE49-F238E27FC236}">
                  <a16:creationId xmlns:a16="http://schemas.microsoft.com/office/drawing/2014/main" id="{4A1B865B-D928-59D4-48F2-D831B4C994BC}"/>
                </a:ext>
              </a:extLst>
            </p:cNvPr>
            <p:cNvSpPr/>
            <p:nvPr/>
          </p:nvSpPr>
          <p:spPr>
            <a:xfrm>
              <a:off x="304437" y="3282395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8" name="Graphique 7" descr="Connexions contour">
              <a:extLst>
                <a:ext uri="{FF2B5EF4-FFF2-40B4-BE49-F238E27FC236}">
                  <a16:creationId xmlns:a16="http://schemas.microsoft.com/office/drawing/2014/main" id="{0B4A74FD-6332-F86D-A027-A6240907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932" y="3302055"/>
              <a:ext cx="460451" cy="4604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DCB820D-2A9F-67BE-E627-8887E2E6F26C}"/>
              </a:ext>
            </a:extLst>
          </p:cNvPr>
          <p:cNvGrpSpPr/>
          <p:nvPr/>
        </p:nvGrpSpPr>
        <p:grpSpPr>
          <a:xfrm>
            <a:off x="324000" y="3890185"/>
            <a:ext cx="498204" cy="505640"/>
            <a:chOff x="271592" y="3890185"/>
            <a:chExt cx="498204" cy="505640"/>
          </a:xfrm>
        </p:grpSpPr>
        <p:sp>
          <p:nvSpPr>
            <p:cNvPr id="12" name="Organigramme : Connecteur 11">
              <a:extLst>
                <a:ext uri="{FF2B5EF4-FFF2-40B4-BE49-F238E27FC236}">
                  <a16:creationId xmlns:a16="http://schemas.microsoft.com/office/drawing/2014/main" id="{E9BF17BE-B427-2D9A-A4A3-49FC3DED1DFD}"/>
                </a:ext>
              </a:extLst>
            </p:cNvPr>
            <p:cNvSpPr/>
            <p:nvPr/>
          </p:nvSpPr>
          <p:spPr>
            <a:xfrm>
              <a:off x="271592" y="3890185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9" name="Graphique 8" descr="Statistiques contour">
              <a:extLst>
                <a:ext uri="{FF2B5EF4-FFF2-40B4-BE49-F238E27FC236}">
                  <a16:creationId xmlns:a16="http://schemas.microsoft.com/office/drawing/2014/main" id="{8DD7BBB5-BC2F-22FF-C164-60454C141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4437" y="3890185"/>
              <a:ext cx="465359" cy="465359"/>
            </a:xfrm>
            <a:prstGeom prst="rect">
              <a:avLst/>
            </a:prstGeom>
          </p:spPr>
        </p:pic>
      </p:grp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A9841011-44E9-0392-1571-14E3FAC990BD}"/>
              </a:ext>
            </a:extLst>
          </p:cNvPr>
          <p:cNvSpPr txBox="1">
            <a:spLocks/>
          </p:cNvSpPr>
          <p:nvPr/>
        </p:nvSpPr>
        <p:spPr>
          <a:xfrm>
            <a:off x="1179636" y="1792748"/>
            <a:ext cx="1346248" cy="334028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457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685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9144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11430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1371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600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sz="2000" dirty="0"/>
              <a:t>SKILL UP</a:t>
            </a:r>
          </a:p>
        </p:txBody>
      </p:sp>
      <p:pic>
        <p:nvPicPr>
          <p:cNvPr id="21" name="Picture 2" descr="360Learning Review: LMS with Content Creation &amp; Integration Tools">
            <a:extLst>
              <a:ext uri="{FF2B5EF4-FFF2-40B4-BE49-F238E27FC236}">
                <a16:creationId xmlns:a16="http://schemas.microsoft.com/office/drawing/2014/main" id="{301D5316-A98A-3A77-E87B-5F625908F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48" y="1881511"/>
            <a:ext cx="1271388" cy="2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B79FD456-5E37-00E7-171F-26465537BCBA}"/>
              </a:ext>
            </a:extLst>
          </p:cNvPr>
          <p:cNvGrpSpPr/>
          <p:nvPr/>
        </p:nvGrpSpPr>
        <p:grpSpPr>
          <a:xfrm>
            <a:off x="5314260" y="1202609"/>
            <a:ext cx="6702672" cy="4198891"/>
            <a:chOff x="5073518" y="19642"/>
            <a:chExt cx="7000293" cy="6766072"/>
          </a:xfrm>
        </p:grpSpPr>
        <p:pic>
          <p:nvPicPr>
            <p:cNvPr id="23" name="Image 22" descr="Une image contenant texte, capture d’écran, conception&#10;&#10;Description générée automatiquement">
              <a:extLst>
                <a:ext uri="{FF2B5EF4-FFF2-40B4-BE49-F238E27FC236}">
                  <a16:creationId xmlns:a16="http://schemas.microsoft.com/office/drawing/2014/main" id="{B175F6AF-6D64-0838-FE20-1A512440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3518" y="88704"/>
              <a:ext cx="1090988" cy="6697010"/>
            </a:xfrm>
            <a:prstGeom prst="rect">
              <a:avLst/>
            </a:prstGeom>
          </p:spPr>
        </p:pic>
        <p:pic>
          <p:nvPicPr>
            <p:cNvPr id="24" name="Image 23" descr="Une image contenant texte, capture d’écran, conception&#10;&#10;Description générée automatiquement">
              <a:extLst>
                <a:ext uri="{FF2B5EF4-FFF2-40B4-BE49-F238E27FC236}">
                  <a16:creationId xmlns:a16="http://schemas.microsoft.com/office/drawing/2014/main" id="{A88E8C10-94D5-6EA0-4630-499CD38EC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986"/>
            <a:stretch/>
          </p:blipFill>
          <p:spPr>
            <a:xfrm>
              <a:off x="6365796" y="62727"/>
              <a:ext cx="1090988" cy="6697010"/>
            </a:xfrm>
            <a:prstGeom prst="rect">
              <a:avLst/>
            </a:prstGeom>
          </p:spPr>
        </p:pic>
        <p:pic>
          <p:nvPicPr>
            <p:cNvPr id="25" name="Image 24" descr="Une image contenant texte, capture d’écran, Police, Marque&#10;&#10;Description générée automatiquement">
              <a:extLst>
                <a:ext uri="{FF2B5EF4-FFF2-40B4-BE49-F238E27FC236}">
                  <a16:creationId xmlns:a16="http://schemas.microsoft.com/office/drawing/2014/main" id="{DF20988B-2A08-9203-C87F-586ABEC9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83062" y="76242"/>
              <a:ext cx="1090989" cy="6683496"/>
            </a:xfrm>
            <a:prstGeom prst="rect">
              <a:avLst/>
            </a:prstGeom>
          </p:spPr>
        </p:pic>
        <p:pic>
          <p:nvPicPr>
            <p:cNvPr id="26" name="Image 25" descr="Une image contenant texte, capture d’écran, Police, Marque&#10;&#10;Description générée automatiquement">
              <a:extLst>
                <a:ext uri="{FF2B5EF4-FFF2-40B4-BE49-F238E27FC236}">
                  <a16:creationId xmlns:a16="http://schemas.microsoft.com/office/drawing/2014/main" id="{9EE478A8-7118-9C06-8515-C65B9C168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00329" y="19642"/>
              <a:ext cx="1090988" cy="6735115"/>
            </a:xfrm>
            <a:prstGeom prst="rect">
              <a:avLst/>
            </a:prstGeom>
          </p:spPr>
        </p:pic>
        <p:pic>
          <p:nvPicPr>
            <p:cNvPr id="27" name="Image 26" descr="Une image contenant texte, capture d’écran, Police, conception&#10;&#10;Description générée automatiquement">
              <a:extLst>
                <a:ext uri="{FF2B5EF4-FFF2-40B4-BE49-F238E27FC236}">
                  <a16:creationId xmlns:a16="http://schemas.microsoft.com/office/drawing/2014/main" id="{7BBDA369-5319-C097-533A-24E059360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880"/>
            <a:stretch/>
          </p:blipFill>
          <p:spPr>
            <a:xfrm>
              <a:off x="10017595" y="88900"/>
              <a:ext cx="1090988" cy="6665858"/>
            </a:xfrm>
            <a:prstGeom prst="rect">
              <a:avLst/>
            </a:prstGeom>
          </p:spPr>
        </p:pic>
        <p:pic>
          <p:nvPicPr>
            <p:cNvPr id="28" name="Image 27" descr="Une image contenant texte, capture d’écran, logo, Police&#10;&#10;Description générée automatiquement">
              <a:extLst>
                <a:ext uri="{FF2B5EF4-FFF2-40B4-BE49-F238E27FC236}">
                  <a16:creationId xmlns:a16="http://schemas.microsoft.com/office/drawing/2014/main" id="{FCA894C9-A080-885F-4CC4-0FD937FB2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175598" y="2595446"/>
              <a:ext cx="898213" cy="1667108"/>
            </a:xfrm>
            <a:prstGeom prst="rect">
              <a:avLst/>
            </a:prstGeom>
          </p:spPr>
        </p:pic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FCCADEE8-66C0-9E43-870E-D2BFE090A6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52000" y="612000"/>
            <a:ext cx="1094096" cy="576000"/>
          </a:xfrm>
          <a:prstGeom prst="rect">
            <a:avLst/>
          </a:prstGeom>
        </p:spPr>
      </p:pic>
      <p:sp>
        <p:nvSpPr>
          <p:cNvPr id="30" name="object 11">
            <a:extLst>
              <a:ext uri="{FF2B5EF4-FFF2-40B4-BE49-F238E27FC236}">
                <a16:creationId xmlns:a16="http://schemas.microsoft.com/office/drawing/2014/main" id="{0BE0C6CD-B426-9132-C68D-3BFB962527D2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18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CONTINOUS LEARNING SOLUTION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4AF61091-2759-0B15-F12B-689735FE0B9D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CUSTOMER BUSINESS SOLUTIONS</a:t>
            </a:r>
          </a:p>
        </p:txBody>
      </p:sp>
    </p:spTree>
    <p:extLst>
      <p:ext uri="{BB962C8B-B14F-4D97-AF65-F5344CB8AC3E}">
        <p14:creationId xmlns:p14="http://schemas.microsoft.com/office/powerpoint/2010/main" val="134782339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Box 16"/>
          <p:cNvSpPr txBox="1">
            <a:spLocks noGrp="1"/>
          </p:cNvSpPr>
          <p:nvPr>
            <p:ph type="body" sz="quarter" idx="33"/>
          </p:nvPr>
        </p:nvSpPr>
        <p:spPr>
          <a:xfrm>
            <a:off x="1215605" y="2129539"/>
            <a:ext cx="2256939" cy="347049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CBS MAIN MISSIONS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F30CB6-8DED-DE35-F379-550623E3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675236"/>
            <a:ext cx="729182" cy="415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3977A729-D2CF-6AD0-D89E-0B7DB5E3D85D}"/>
              </a:ext>
            </a:extLst>
          </p:cNvPr>
          <p:cNvSpPr txBox="1">
            <a:spLocks/>
          </p:cNvSpPr>
          <p:nvPr/>
        </p:nvSpPr>
        <p:spPr>
          <a:xfrm>
            <a:off x="913840" y="2749086"/>
            <a:ext cx="3344771" cy="27878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457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685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9144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11430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1371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600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fr-FR" b="1" dirty="0">
                <a:latin typeface="Futura Bk BT"/>
              </a:rPr>
              <a:t>GAP ANALYSIS &amp; PROCESS DESIGN</a:t>
            </a:r>
          </a:p>
          <a:p>
            <a:pPr hangingPunct="1"/>
            <a:endParaRPr lang="fr-FR" b="1" dirty="0">
              <a:latin typeface="Futura Bk BT"/>
            </a:endParaRPr>
          </a:p>
          <a:p>
            <a:pPr hangingPunct="1"/>
            <a:r>
              <a:rPr lang="fr-FR" b="1" dirty="0">
                <a:latin typeface="Futura Bk BT"/>
              </a:rPr>
              <a:t>EDI &amp; REPORTING ADAPTATION</a:t>
            </a:r>
          </a:p>
          <a:p>
            <a:pPr hangingPunct="1"/>
            <a:endParaRPr lang="fr-FR" b="1" dirty="0">
              <a:latin typeface="Futura Bk BT"/>
            </a:endParaRPr>
          </a:p>
          <a:p>
            <a:pPr hangingPunct="1"/>
            <a:r>
              <a:rPr lang="fr-FR" b="1" dirty="0">
                <a:latin typeface="Futura Bk BT"/>
              </a:rPr>
              <a:t>REQUESTS FOR SETTINGS</a:t>
            </a:r>
          </a:p>
          <a:p>
            <a:pPr hangingPunct="1"/>
            <a:endParaRPr lang="fr-FR" b="1" dirty="0">
              <a:latin typeface="Futura Bk BT"/>
            </a:endParaRPr>
          </a:p>
          <a:p>
            <a:pPr hangingPunct="1"/>
            <a:r>
              <a:rPr lang="fr-FR" b="1" dirty="0">
                <a:latin typeface="Futura Bk BT"/>
              </a:rPr>
              <a:t>MDM PREPARATION*</a:t>
            </a:r>
          </a:p>
          <a:p>
            <a:pPr hangingPunct="1"/>
            <a:endParaRPr lang="fr-FR" b="1" dirty="0">
              <a:latin typeface="Futura Bk B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1E2E81F-8DEF-C41E-3E74-07CFC507CF2A}"/>
              </a:ext>
            </a:extLst>
          </p:cNvPr>
          <p:cNvGrpSpPr/>
          <p:nvPr/>
        </p:nvGrpSpPr>
        <p:grpSpPr>
          <a:xfrm>
            <a:off x="324000" y="2709612"/>
            <a:ext cx="498204" cy="505640"/>
            <a:chOff x="253770" y="2612851"/>
            <a:chExt cx="498204" cy="505640"/>
          </a:xfrm>
        </p:grpSpPr>
        <p:sp>
          <p:nvSpPr>
            <p:cNvPr id="7" name="Organigramme : Connecteur 6">
              <a:extLst>
                <a:ext uri="{FF2B5EF4-FFF2-40B4-BE49-F238E27FC236}">
                  <a16:creationId xmlns:a16="http://schemas.microsoft.com/office/drawing/2014/main" id="{40FA6A95-7898-1E42-D8C2-0189FEFD14D0}"/>
                </a:ext>
              </a:extLst>
            </p:cNvPr>
            <p:cNvSpPr/>
            <p:nvPr/>
          </p:nvSpPr>
          <p:spPr>
            <a:xfrm>
              <a:off x="253770" y="2612851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8" name="Graphique 7" descr="Presse-papiers vérifié contour">
              <a:extLst>
                <a:ext uri="{FF2B5EF4-FFF2-40B4-BE49-F238E27FC236}">
                  <a16:creationId xmlns:a16="http://schemas.microsoft.com/office/drawing/2014/main" id="{AC0C6626-6D28-AA01-9E25-E0F1020D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4272" y="2629154"/>
              <a:ext cx="457200" cy="457200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79F04DFC-6A48-281F-749B-545D3EE863BA}"/>
              </a:ext>
            </a:extLst>
          </p:cNvPr>
          <p:cNvGrpSpPr/>
          <p:nvPr/>
        </p:nvGrpSpPr>
        <p:grpSpPr>
          <a:xfrm>
            <a:off x="324000" y="4530112"/>
            <a:ext cx="498204" cy="505640"/>
            <a:chOff x="253770" y="4530112"/>
            <a:chExt cx="498204" cy="505640"/>
          </a:xfrm>
        </p:grpSpPr>
        <p:sp>
          <p:nvSpPr>
            <p:cNvPr id="10" name="Organigramme : Connecteur 9">
              <a:extLst>
                <a:ext uri="{FF2B5EF4-FFF2-40B4-BE49-F238E27FC236}">
                  <a16:creationId xmlns:a16="http://schemas.microsoft.com/office/drawing/2014/main" id="{6C25F798-FBD7-67FE-96DC-F42C05823C59}"/>
                </a:ext>
              </a:extLst>
            </p:cNvPr>
            <p:cNvSpPr/>
            <p:nvPr/>
          </p:nvSpPr>
          <p:spPr>
            <a:xfrm>
              <a:off x="253770" y="4530112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11" name="Graphique 10" descr="Classe contour">
              <a:extLst>
                <a:ext uri="{FF2B5EF4-FFF2-40B4-BE49-F238E27FC236}">
                  <a16:creationId xmlns:a16="http://schemas.microsoft.com/office/drawing/2014/main" id="{16B7E197-7528-61D4-D9E1-10120420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3935" y="4549641"/>
              <a:ext cx="447537" cy="447537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0FF5D4F-2442-E735-4D17-EDE41C526156}"/>
              </a:ext>
            </a:extLst>
          </p:cNvPr>
          <p:cNvGrpSpPr/>
          <p:nvPr/>
        </p:nvGrpSpPr>
        <p:grpSpPr>
          <a:xfrm>
            <a:off x="324000" y="3282395"/>
            <a:ext cx="498204" cy="505640"/>
            <a:chOff x="304437" y="3282395"/>
            <a:chExt cx="498204" cy="505640"/>
          </a:xfrm>
        </p:grpSpPr>
        <p:sp>
          <p:nvSpPr>
            <p:cNvPr id="13" name="Organigramme : Connecteur 12">
              <a:extLst>
                <a:ext uri="{FF2B5EF4-FFF2-40B4-BE49-F238E27FC236}">
                  <a16:creationId xmlns:a16="http://schemas.microsoft.com/office/drawing/2014/main" id="{C78FF9EB-7E7F-2B3A-46B9-65F03A8F9896}"/>
                </a:ext>
              </a:extLst>
            </p:cNvPr>
            <p:cNvSpPr/>
            <p:nvPr/>
          </p:nvSpPr>
          <p:spPr>
            <a:xfrm>
              <a:off x="304437" y="3282395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14" name="Graphique 13" descr="Connexions contour">
              <a:extLst>
                <a:ext uri="{FF2B5EF4-FFF2-40B4-BE49-F238E27FC236}">
                  <a16:creationId xmlns:a16="http://schemas.microsoft.com/office/drawing/2014/main" id="{E5ECD53E-94EF-0A1E-3740-882A8D60C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0932" y="3302055"/>
              <a:ext cx="460451" cy="46045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56E7AA3-D4EB-2A80-E008-C4A05D4BE780}"/>
              </a:ext>
            </a:extLst>
          </p:cNvPr>
          <p:cNvGrpSpPr/>
          <p:nvPr/>
        </p:nvGrpSpPr>
        <p:grpSpPr>
          <a:xfrm>
            <a:off x="324000" y="3890185"/>
            <a:ext cx="498204" cy="505640"/>
            <a:chOff x="271592" y="3890185"/>
            <a:chExt cx="498204" cy="505640"/>
          </a:xfrm>
        </p:grpSpPr>
        <p:sp>
          <p:nvSpPr>
            <p:cNvPr id="16" name="Organigramme : Connecteur 15">
              <a:extLst>
                <a:ext uri="{FF2B5EF4-FFF2-40B4-BE49-F238E27FC236}">
                  <a16:creationId xmlns:a16="http://schemas.microsoft.com/office/drawing/2014/main" id="{526F412D-A7DF-F841-9CDB-B28043C46E3D}"/>
                </a:ext>
              </a:extLst>
            </p:cNvPr>
            <p:cNvSpPr/>
            <p:nvPr/>
          </p:nvSpPr>
          <p:spPr>
            <a:xfrm>
              <a:off x="271592" y="3890185"/>
              <a:ext cx="498204" cy="505640"/>
            </a:xfrm>
            <a:prstGeom prst="flowChartConnector">
              <a:avLst/>
            </a:prstGeom>
            <a:solidFill>
              <a:srgbClr val="021D49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pic>
          <p:nvPicPr>
            <p:cNvPr id="19" name="Graphique 18" descr="Statistiques contour">
              <a:extLst>
                <a:ext uri="{FF2B5EF4-FFF2-40B4-BE49-F238E27FC236}">
                  <a16:creationId xmlns:a16="http://schemas.microsoft.com/office/drawing/2014/main" id="{85DCBC9C-7E2F-B79D-A8A2-4987FE88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4437" y="3890185"/>
              <a:ext cx="465359" cy="465359"/>
            </a:xfrm>
            <a:prstGeom prst="rect">
              <a:avLst/>
            </a:prstGeom>
          </p:spPr>
        </p:pic>
      </p:grp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E0CB0BF6-E4F1-6657-6416-F51E84EEB816}"/>
              </a:ext>
            </a:extLst>
          </p:cNvPr>
          <p:cNvSpPr txBox="1">
            <a:spLocks/>
          </p:cNvSpPr>
          <p:nvPr/>
        </p:nvSpPr>
        <p:spPr>
          <a:xfrm>
            <a:off x="5492230" y="5863495"/>
            <a:ext cx="3344771" cy="10085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457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685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9144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11430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1371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600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fr-FR" b="1" dirty="0">
                <a:latin typeface="Futura Bk BT"/>
              </a:rPr>
              <a:t>FR AIR IMPORT : APRIL 24</a:t>
            </a:r>
          </a:p>
          <a:p>
            <a:pPr hangingPunct="1">
              <a:lnSpc>
                <a:spcPct val="100000"/>
              </a:lnSpc>
            </a:pPr>
            <a:r>
              <a:rPr lang="fr-FR" b="1" dirty="0">
                <a:latin typeface="Futura Bk BT"/>
              </a:rPr>
              <a:t>FR AIR EXPORT : MAY 24</a:t>
            </a:r>
          </a:p>
          <a:p>
            <a:pPr hangingPunct="1">
              <a:lnSpc>
                <a:spcPct val="100000"/>
              </a:lnSpc>
            </a:pPr>
            <a:r>
              <a:rPr lang="fr-FR" b="1" dirty="0">
                <a:latin typeface="Futura Bk BT"/>
              </a:rPr>
              <a:t>FRENCH TERRITORIES : SEPTEMBER 24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CF6B3829-3B99-06B7-9AE0-FE1122E16319}"/>
              </a:ext>
            </a:extLst>
          </p:cNvPr>
          <p:cNvSpPr txBox="1">
            <a:spLocks/>
          </p:cNvSpPr>
          <p:nvPr/>
        </p:nvSpPr>
        <p:spPr>
          <a:xfrm>
            <a:off x="9030086" y="5601054"/>
            <a:ext cx="3344771" cy="115120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457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685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9144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11430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1371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600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fr-FR" b="1" dirty="0">
                <a:latin typeface="Futura Bk BT"/>
              </a:rPr>
              <a:t>SWEDEN : MAY 24</a:t>
            </a:r>
          </a:p>
          <a:p>
            <a:pPr hangingPunct="1">
              <a:lnSpc>
                <a:spcPct val="100000"/>
              </a:lnSpc>
            </a:pPr>
            <a:r>
              <a:rPr lang="fr-FR" b="1" dirty="0">
                <a:latin typeface="Futura Bk BT"/>
              </a:rPr>
              <a:t>UNITED KINGDOM : APRIL 24</a:t>
            </a:r>
          </a:p>
          <a:p>
            <a:pPr hangingPunct="1">
              <a:lnSpc>
                <a:spcPct val="100000"/>
              </a:lnSpc>
            </a:pPr>
            <a:r>
              <a:rPr lang="fr-FR" b="1" dirty="0">
                <a:latin typeface="Futura Bk BT"/>
              </a:rPr>
              <a:t>THE NETHERLANDS : SEPTEMBER 24</a:t>
            </a:r>
          </a:p>
          <a:p>
            <a:pPr hangingPunct="1">
              <a:lnSpc>
                <a:spcPct val="100000"/>
              </a:lnSpc>
            </a:pPr>
            <a:r>
              <a:rPr lang="fr-FR" b="1" dirty="0">
                <a:latin typeface="Futura Bk BT"/>
              </a:rPr>
              <a:t>ITALY : OCTOBER 24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A227237D-FEFE-775E-1875-6B0EE286487F}"/>
              </a:ext>
            </a:extLst>
          </p:cNvPr>
          <p:cNvSpPr txBox="1">
            <a:spLocks/>
          </p:cNvSpPr>
          <p:nvPr/>
        </p:nvSpPr>
        <p:spPr>
          <a:xfrm>
            <a:off x="6269321" y="5427529"/>
            <a:ext cx="2567680" cy="347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80808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457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685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9144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11430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13716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6002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COMING DEPLOYMENTS</a:t>
            </a:r>
          </a:p>
        </p:txBody>
      </p:sp>
      <p:grpSp>
        <p:nvGrpSpPr>
          <p:cNvPr id="683" name="Groupe 682">
            <a:extLst>
              <a:ext uri="{FF2B5EF4-FFF2-40B4-BE49-F238E27FC236}">
                <a16:creationId xmlns:a16="http://schemas.microsoft.com/office/drawing/2014/main" id="{BC6B9A65-CF56-7D49-D742-C467EFB275DE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364073"/>
            <a:ext cx="5080546" cy="4770026"/>
            <a:chOff x="5086711" y="676835"/>
            <a:chExt cx="3974740" cy="3731806"/>
          </a:xfrm>
        </p:grpSpPr>
        <p:grpSp>
          <p:nvGrpSpPr>
            <p:cNvPr id="684" name="Group 5">
              <a:extLst>
                <a:ext uri="{FF2B5EF4-FFF2-40B4-BE49-F238E27FC236}">
                  <a16:creationId xmlns:a16="http://schemas.microsoft.com/office/drawing/2014/main" id="{F1A62C95-AE44-706A-C179-45EA6EF108B6}"/>
                </a:ext>
              </a:extLst>
            </p:cNvPr>
            <p:cNvGrpSpPr/>
            <p:nvPr/>
          </p:nvGrpSpPr>
          <p:grpSpPr>
            <a:xfrm>
              <a:off x="7924729" y="912537"/>
              <a:ext cx="1136722" cy="184666"/>
              <a:chOff x="6240233" y="3867150"/>
              <a:chExt cx="1136722" cy="184666"/>
            </a:xfrm>
          </p:grpSpPr>
          <p:sp>
            <p:nvSpPr>
              <p:cNvPr id="887" name="TextBox 6">
                <a:extLst>
                  <a:ext uri="{FF2B5EF4-FFF2-40B4-BE49-F238E27FC236}">
                    <a16:creationId xmlns:a16="http://schemas.microsoft.com/office/drawing/2014/main" id="{6BE8D65C-D9D3-C5C7-6607-D61280658FB3}"/>
                  </a:ext>
                </a:extLst>
              </p:cNvPr>
              <p:cNvSpPr txBox="1"/>
              <p:nvPr/>
            </p:nvSpPr>
            <p:spPr>
              <a:xfrm>
                <a:off x="6240233" y="3867150"/>
                <a:ext cx="113672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B464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Bolloré Logistics office</a:t>
                </a:r>
              </a:p>
            </p:txBody>
          </p:sp>
          <p:sp>
            <p:nvSpPr>
              <p:cNvPr id="888" name="Ellipse 257">
                <a:extLst>
                  <a:ext uri="{FF2B5EF4-FFF2-40B4-BE49-F238E27FC236}">
                    <a16:creationId xmlns:a16="http://schemas.microsoft.com/office/drawing/2014/main" id="{252A8380-987C-4646-EC19-908021BDCE95}"/>
                  </a:ext>
                </a:extLst>
              </p:cNvPr>
              <p:cNvSpPr/>
              <p:nvPr/>
            </p:nvSpPr>
            <p:spPr>
              <a:xfrm>
                <a:off x="6248400" y="3943350"/>
                <a:ext cx="45720" cy="45720"/>
              </a:xfrm>
              <a:prstGeom prst="ellipse">
                <a:avLst/>
              </a:prstGeom>
              <a:solidFill>
                <a:srgbClr val="EB4641"/>
              </a:solidFill>
              <a:ln w="9525" cap="flat" cmpd="sng" algn="ctr">
                <a:solidFill>
                  <a:srgbClr val="EB464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85" name="Groupe 537">
              <a:extLst>
                <a:ext uri="{FF2B5EF4-FFF2-40B4-BE49-F238E27FC236}">
                  <a16:creationId xmlns:a16="http://schemas.microsoft.com/office/drawing/2014/main" id="{10942D86-E4B4-3DF8-848F-57792294D5E9}"/>
                </a:ext>
              </a:extLst>
            </p:cNvPr>
            <p:cNvGrpSpPr/>
            <p:nvPr/>
          </p:nvGrpSpPr>
          <p:grpSpPr>
            <a:xfrm>
              <a:off x="5181281" y="677783"/>
              <a:ext cx="3599176" cy="3730858"/>
              <a:chOff x="10191622" y="181211"/>
              <a:chExt cx="1094841" cy="1259419"/>
            </a:xfrm>
            <a:solidFill>
              <a:sysClr val="window" lastClr="FFFFFF"/>
            </a:solidFill>
          </p:grpSpPr>
          <p:sp>
            <p:nvSpPr>
              <p:cNvPr id="817" name="Forme libre 538">
                <a:extLst>
                  <a:ext uri="{FF2B5EF4-FFF2-40B4-BE49-F238E27FC236}">
                    <a16:creationId xmlns:a16="http://schemas.microsoft.com/office/drawing/2014/main" id="{23BD7CF7-3F49-1445-6B1F-5DD1E2446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3736" y="1203838"/>
                <a:ext cx="44687" cy="92489"/>
              </a:xfrm>
              <a:custGeom>
                <a:avLst/>
                <a:gdLst>
                  <a:gd name="T0" fmla="*/ 0 w 20000"/>
                  <a:gd name="T1" fmla="*/ 4940 h 20000"/>
                  <a:gd name="T2" fmla="*/ 3810 w 20000"/>
                  <a:gd name="T3" fmla="*/ 1928 h 20000"/>
                  <a:gd name="T4" fmla="*/ 7381 w 20000"/>
                  <a:gd name="T5" fmla="*/ 0 h 20000"/>
                  <a:gd name="T6" fmla="*/ 15952 w 20000"/>
                  <a:gd name="T7" fmla="*/ 3133 h 20000"/>
                  <a:gd name="T8" fmla="*/ 15952 w 20000"/>
                  <a:gd name="T9" fmla="*/ 4940 h 20000"/>
                  <a:gd name="T10" fmla="*/ 15952 w 20000"/>
                  <a:gd name="T11" fmla="*/ 6145 h 20000"/>
                  <a:gd name="T12" fmla="*/ 15952 w 20000"/>
                  <a:gd name="T13" fmla="*/ 8072 h 20000"/>
                  <a:gd name="T14" fmla="*/ 17381 w 20000"/>
                  <a:gd name="T15" fmla="*/ 9880 h 20000"/>
                  <a:gd name="T16" fmla="*/ 19762 w 20000"/>
                  <a:gd name="T17" fmla="*/ 13012 h 20000"/>
                  <a:gd name="T18" fmla="*/ 15952 w 20000"/>
                  <a:gd name="T19" fmla="*/ 17952 h 20000"/>
                  <a:gd name="T20" fmla="*/ 11190 w 20000"/>
                  <a:gd name="T21" fmla="*/ 19880 h 20000"/>
                  <a:gd name="T22" fmla="*/ 11190 w 20000"/>
                  <a:gd name="T23" fmla="*/ 19277 h 20000"/>
                  <a:gd name="T24" fmla="*/ 7381 w 20000"/>
                  <a:gd name="T25" fmla="*/ 16747 h 20000"/>
                  <a:gd name="T26" fmla="*/ 1429 w 20000"/>
                  <a:gd name="T27" fmla="*/ 14940 h 20000"/>
                  <a:gd name="T28" fmla="*/ 3810 w 20000"/>
                  <a:gd name="T29" fmla="*/ 14940 h 20000"/>
                  <a:gd name="T30" fmla="*/ 3810 w 20000"/>
                  <a:gd name="T31" fmla="*/ 11807 h 20000"/>
                  <a:gd name="T32" fmla="*/ 4762 w 20000"/>
                  <a:gd name="T33" fmla="*/ 11084 h 20000"/>
                  <a:gd name="T34" fmla="*/ 3810 w 20000"/>
                  <a:gd name="T35" fmla="*/ 9880 h 20000"/>
                  <a:gd name="T36" fmla="*/ 3810 w 20000"/>
                  <a:gd name="T37" fmla="*/ 6867 h 20000"/>
                  <a:gd name="T38" fmla="*/ 0 w 20000"/>
                  <a:gd name="T39" fmla="*/ 494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000" h="20000">
                    <a:moveTo>
                      <a:pt x="0" y="4940"/>
                    </a:moveTo>
                    <a:lnTo>
                      <a:pt x="3810" y="1928"/>
                    </a:lnTo>
                    <a:lnTo>
                      <a:pt x="7381" y="0"/>
                    </a:lnTo>
                    <a:lnTo>
                      <a:pt x="15952" y="3133"/>
                    </a:lnTo>
                    <a:lnTo>
                      <a:pt x="15952" y="4940"/>
                    </a:lnTo>
                    <a:lnTo>
                      <a:pt x="15952" y="6145"/>
                    </a:lnTo>
                    <a:lnTo>
                      <a:pt x="15952" y="8072"/>
                    </a:lnTo>
                    <a:lnTo>
                      <a:pt x="17381" y="9880"/>
                    </a:lnTo>
                    <a:lnTo>
                      <a:pt x="19762" y="13012"/>
                    </a:lnTo>
                    <a:lnTo>
                      <a:pt x="15952" y="17952"/>
                    </a:lnTo>
                    <a:lnTo>
                      <a:pt x="11190" y="19880"/>
                    </a:lnTo>
                    <a:lnTo>
                      <a:pt x="11190" y="19277"/>
                    </a:lnTo>
                    <a:lnTo>
                      <a:pt x="7381" y="16747"/>
                    </a:lnTo>
                    <a:lnTo>
                      <a:pt x="1429" y="14940"/>
                    </a:lnTo>
                    <a:lnTo>
                      <a:pt x="3810" y="14940"/>
                    </a:lnTo>
                    <a:lnTo>
                      <a:pt x="3810" y="11807"/>
                    </a:lnTo>
                    <a:lnTo>
                      <a:pt x="4762" y="11084"/>
                    </a:lnTo>
                    <a:lnTo>
                      <a:pt x="3810" y="9880"/>
                    </a:lnTo>
                    <a:lnTo>
                      <a:pt x="3810" y="6867"/>
                    </a:lnTo>
                    <a:lnTo>
                      <a:pt x="0" y="494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8" name="Forme libre 539">
                <a:extLst>
                  <a:ext uri="{FF2B5EF4-FFF2-40B4-BE49-F238E27FC236}">
                    <a16:creationId xmlns:a16="http://schemas.microsoft.com/office/drawing/2014/main" id="{F04287E9-D07B-6973-9BA2-55B9358E7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7725" y="930274"/>
                <a:ext cx="80863" cy="60730"/>
              </a:xfrm>
              <a:custGeom>
                <a:avLst/>
                <a:gdLst>
                  <a:gd name="T0" fmla="*/ 0 w 20000"/>
                  <a:gd name="T1" fmla="*/ 3670 h 20000"/>
                  <a:gd name="T2" fmla="*/ 3421 w 20000"/>
                  <a:gd name="T3" fmla="*/ 734 h 20000"/>
                  <a:gd name="T4" fmla="*/ 4868 w 20000"/>
                  <a:gd name="T5" fmla="*/ 734 h 20000"/>
                  <a:gd name="T6" fmla="*/ 5395 w 20000"/>
                  <a:gd name="T7" fmla="*/ 2936 h 20000"/>
                  <a:gd name="T8" fmla="*/ 6711 w 20000"/>
                  <a:gd name="T9" fmla="*/ 734 h 20000"/>
                  <a:gd name="T10" fmla="*/ 8816 w 20000"/>
                  <a:gd name="T11" fmla="*/ 0 h 20000"/>
                  <a:gd name="T12" fmla="*/ 10921 w 20000"/>
                  <a:gd name="T13" fmla="*/ 0 h 20000"/>
                  <a:gd name="T14" fmla="*/ 13684 w 20000"/>
                  <a:gd name="T15" fmla="*/ 734 h 20000"/>
                  <a:gd name="T16" fmla="*/ 16447 w 20000"/>
                  <a:gd name="T17" fmla="*/ 2936 h 20000"/>
                  <a:gd name="T18" fmla="*/ 15789 w 20000"/>
                  <a:gd name="T19" fmla="*/ 5688 h 20000"/>
                  <a:gd name="T20" fmla="*/ 19079 w 20000"/>
                  <a:gd name="T21" fmla="*/ 7523 h 20000"/>
                  <a:gd name="T22" fmla="*/ 19868 w 20000"/>
                  <a:gd name="T23" fmla="*/ 12294 h 20000"/>
                  <a:gd name="T24" fmla="*/ 17763 w 20000"/>
                  <a:gd name="T25" fmla="*/ 13211 h 20000"/>
                  <a:gd name="T26" fmla="*/ 16447 w 20000"/>
                  <a:gd name="T27" fmla="*/ 15046 h 20000"/>
                  <a:gd name="T28" fmla="*/ 16447 w 20000"/>
                  <a:gd name="T29" fmla="*/ 19817 h 20000"/>
                  <a:gd name="T30" fmla="*/ 15789 w 20000"/>
                  <a:gd name="T31" fmla="*/ 19817 h 20000"/>
                  <a:gd name="T32" fmla="*/ 12368 w 20000"/>
                  <a:gd name="T33" fmla="*/ 17982 h 20000"/>
                  <a:gd name="T34" fmla="*/ 10921 w 20000"/>
                  <a:gd name="T35" fmla="*/ 13211 h 20000"/>
                  <a:gd name="T36" fmla="*/ 10263 w 20000"/>
                  <a:gd name="T37" fmla="*/ 16147 h 20000"/>
                  <a:gd name="T38" fmla="*/ 5395 w 20000"/>
                  <a:gd name="T39" fmla="*/ 10459 h 20000"/>
                  <a:gd name="T40" fmla="*/ 4868 w 20000"/>
                  <a:gd name="T41" fmla="*/ 8624 h 20000"/>
                  <a:gd name="T42" fmla="*/ 3421 w 20000"/>
                  <a:gd name="T43" fmla="*/ 5688 h 20000"/>
                  <a:gd name="T44" fmla="*/ 2105 w 20000"/>
                  <a:gd name="T45" fmla="*/ 7523 h 20000"/>
                  <a:gd name="T46" fmla="*/ 0 w 20000"/>
                  <a:gd name="T47" fmla="*/ 5688 h 20000"/>
                  <a:gd name="T48" fmla="*/ 0 w 20000"/>
                  <a:gd name="T49" fmla="*/ 367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000" h="20000">
                    <a:moveTo>
                      <a:pt x="0" y="3670"/>
                    </a:moveTo>
                    <a:lnTo>
                      <a:pt x="3421" y="734"/>
                    </a:lnTo>
                    <a:lnTo>
                      <a:pt x="4868" y="734"/>
                    </a:lnTo>
                    <a:lnTo>
                      <a:pt x="5395" y="2936"/>
                    </a:lnTo>
                    <a:lnTo>
                      <a:pt x="6711" y="734"/>
                    </a:lnTo>
                    <a:lnTo>
                      <a:pt x="8816" y="0"/>
                    </a:lnTo>
                    <a:lnTo>
                      <a:pt x="10921" y="0"/>
                    </a:lnTo>
                    <a:lnTo>
                      <a:pt x="13684" y="734"/>
                    </a:lnTo>
                    <a:lnTo>
                      <a:pt x="16447" y="2936"/>
                    </a:lnTo>
                    <a:lnTo>
                      <a:pt x="15789" y="5688"/>
                    </a:lnTo>
                    <a:lnTo>
                      <a:pt x="19079" y="7523"/>
                    </a:lnTo>
                    <a:lnTo>
                      <a:pt x="19868" y="12294"/>
                    </a:lnTo>
                    <a:lnTo>
                      <a:pt x="17763" y="13211"/>
                    </a:lnTo>
                    <a:lnTo>
                      <a:pt x="16447" y="15046"/>
                    </a:lnTo>
                    <a:lnTo>
                      <a:pt x="16447" y="19817"/>
                    </a:lnTo>
                    <a:lnTo>
                      <a:pt x="15789" y="19817"/>
                    </a:lnTo>
                    <a:lnTo>
                      <a:pt x="12368" y="17982"/>
                    </a:lnTo>
                    <a:lnTo>
                      <a:pt x="10921" y="13211"/>
                    </a:lnTo>
                    <a:lnTo>
                      <a:pt x="10263" y="16147"/>
                    </a:lnTo>
                    <a:lnTo>
                      <a:pt x="5395" y="10459"/>
                    </a:lnTo>
                    <a:lnTo>
                      <a:pt x="4868" y="8624"/>
                    </a:lnTo>
                    <a:lnTo>
                      <a:pt x="3421" y="5688"/>
                    </a:lnTo>
                    <a:lnTo>
                      <a:pt x="2105" y="7523"/>
                    </a:lnTo>
                    <a:lnTo>
                      <a:pt x="0" y="5688"/>
                    </a:lnTo>
                    <a:lnTo>
                      <a:pt x="0" y="367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9" name="Forme libre 540">
                <a:extLst>
                  <a:ext uri="{FF2B5EF4-FFF2-40B4-BE49-F238E27FC236}">
                    <a16:creationId xmlns:a16="http://schemas.microsoft.com/office/drawing/2014/main" id="{160ED8EF-12DE-005A-161E-58D3E45E5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8215" y="1158151"/>
                <a:ext cx="130339" cy="86917"/>
              </a:xfrm>
              <a:custGeom>
                <a:avLst/>
                <a:gdLst>
                  <a:gd name="T0" fmla="*/ 0 w 20000"/>
                  <a:gd name="T1" fmla="*/ 0 h 20000"/>
                  <a:gd name="T2" fmla="*/ 1306 w 20000"/>
                  <a:gd name="T3" fmla="*/ 513 h 20000"/>
                  <a:gd name="T4" fmla="*/ 898 w 20000"/>
                  <a:gd name="T5" fmla="*/ 1795 h 20000"/>
                  <a:gd name="T6" fmla="*/ 898 w 20000"/>
                  <a:gd name="T7" fmla="*/ 3333 h 20000"/>
                  <a:gd name="T8" fmla="*/ 3020 w 20000"/>
                  <a:gd name="T9" fmla="*/ 1795 h 20000"/>
                  <a:gd name="T10" fmla="*/ 4653 w 20000"/>
                  <a:gd name="T11" fmla="*/ 3333 h 20000"/>
                  <a:gd name="T12" fmla="*/ 5551 w 20000"/>
                  <a:gd name="T13" fmla="*/ 3333 h 20000"/>
                  <a:gd name="T14" fmla="*/ 7673 w 20000"/>
                  <a:gd name="T15" fmla="*/ 3333 h 20000"/>
                  <a:gd name="T16" fmla="*/ 9714 w 20000"/>
                  <a:gd name="T17" fmla="*/ 3846 h 20000"/>
                  <a:gd name="T18" fmla="*/ 10204 w 20000"/>
                  <a:gd name="T19" fmla="*/ 3333 h 20000"/>
                  <a:gd name="T20" fmla="*/ 11837 w 20000"/>
                  <a:gd name="T21" fmla="*/ 1795 h 20000"/>
                  <a:gd name="T22" fmla="*/ 15265 w 20000"/>
                  <a:gd name="T23" fmla="*/ 0 h 20000"/>
                  <a:gd name="T24" fmla="*/ 15673 w 20000"/>
                  <a:gd name="T25" fmla="*/ 513 h 20000"/>
                  <a:gd name="T26" fmla="*/ 18612 w 20000"/>
                  <a:gd name="T27" fmla="*/ 513 h 20000"/>
                  <a:gd name="T28" fmla="*/ 19020 w 20000"/>
                  <a:gd name="T29" fmla="*/ 1795 h 20000"/>
                  <a:gd name="T30" fmla="*/ 19918 w 20000"/>
                  <a:gd name="T31" fmla="*/ 1795 h 20000"/>
                  <a:gd name="T32" fmla="*/ 19918 w 20000"/>
                  <a:gd name="T33" fmla="*/ 5256 h 20000"/>
                  <a:gd name="T34" fmla="*/ 19020 w 20000"/>
                  <a:gd name="T35" fmla="*/ 5256 h 20000"/>
                  <a:gd name="T36" fmla="*/ 17714 w 20000"/>
                  <a:gd name="T37" fmla="*/ 7308 h 20000"/>
                  <a:gd name="T38" fmla="*/ 18612 w 20000"/>
                  <a:gd name="T39" fmla="*/ 10513 h 20000"/>
                  <a:gd name="T40" fmla="*/ 17388 w 20000"/>
                  <a:gd name="T41" fmla="*/ 11795 h 20000"/>
                  <a:gd name="T42" fmla="*/ 19020 w 20000"/>
                  <a:gd name="T43" fmla="*/ 14615 h 20000"/>
                  <a:gd name="T44" fmla="*/ 17714 w 20000"/>
                  <a:gd name="T45" fmla="*/ 14615 h 20000"/>
                  <a:gd name="T46" fmla="*/ 16571 w 20000"/>
                  <a:gd name="T47" fmla="*/ 13846 h 20000"/>
                  <a:gd name="T48" fmla="*/ 13551 w 20000"/>
                  <a:gd name="T49" fmla="*/ 15897 h 20000"/>
                  <a:gd name="T50" fmla="*/ 13061 w 20000"/>
                  <a:gd name="T51" fmla="*/ 15897 h 20000"/>
                  <a:gd name="T52" fmla="*/ 13061 w 20000"/>
                  <a:gd name="T53" fmla="*/ 19103 h 20000"/>
                  <a:gd name="T54" fmla="*/ 11020 w 20000"/>
                  <a:gd name="T55" fmla="*/ 19872 h 20000"/>
                  <a:gd name="T56" fmla="*/ 9714 w 20000"/>
                  <a:gd name="T57" fmla="*/ 19103 h 20000"/>
                  <a:gd name="T58" fmla="*/ 8490 w 20000"/>
                  <a:gd name="T59" fmla="*/ 19103 h 20000"/>
                  <a:gd name="T60" fmla="*/ 7673 w 20000"/>
                  <a:gd name="T61" fmla="*/ 17821 h 20000"/>
                  <a:gd name="T62" fmla="*/ 2204 w 20000"/>
                  <a:gd name="T63" fmla="*/ 19103 h 20000"/>
                  <a:gd name="T64" fmla="*/ 2204 w 20000"/>
                  <a:gd name="T65" fmla="*/ 15897 h 20000"/>
                  <a:gd name="T66" fmla="*/ 0 w 20000"/>
                  <a:gd name="T67" fmla="*/ 12564 h 20000"/>
                  <a:gd name="T68" fmla="*/ 898 w 20000"/>
                  <a:gd name="T69" fmla="*/ 11795 h 20000"/>
                  <a:gd name="T70" fmla="*/ 0 w 20000"/>
                  <a:gd name="T71" fmla="*/ 10513 h 20000"/>
                  <a:gd name="T72" fmla="*/ 0 w 20000"/>
                  <a:gd name="T73" fmla="*/ 9231 h 20000"/>
                  <a:gd name="T74" fmla="*/ 898 w 20000"/>
                  <a:gd name="T75" fmla="*/ 8590 h 20000"/>
                  <a:gd name="T76" fmla="*/ 1306 w 20000"/>
                  <a:gd name="T77" fmla="*/ 7308 h 20000"/>
                  <a:gd name="T78" fmla="*/ 898 w 20000"/>
                  <a:gd name="T79" fmla="*/ 5897 h 20000"/>
                  <a:gd name="T80" fmla="*/ 0 w 20000"/>
                  <a:gd name="T81" fmla="*/ 3846 h 20000"/>
                  <a:gd name="T82" fmla="*/ 0 w 20000"/>
                  <a:gd name="T83" fmla="*/ 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1306" y="513"/>
                    </a:lnTo>
                    <a:lnTo>
                      <a:pt x="898" y="1795"/>
                    </a:lnTo>
                    <a:lnTo>
                      <a:pt x="898" y="3333"/>
                    </a:lnTo>
                    <a:lnTo>
                      <a:pt x="3020" y="1795"/>
                    </a:lnTo>
                    <a:lnTo>
                      <a:pt x="4653" y="3333"/>
                    </a:lnTo>
                    <a:lnTo>
                      <a:pt x="5551" y="3333"/>
                    </a:lnTo>
                    <a:lnTo>
                      <a:pt x="7673" y="3333"/>
                    </a:lnTo>
                    <a:lnTo>
                      <a:pt x="9714" y="3846"/>
                    </a:lnTo>
                    <a:lnTo>
                      <a:pt x="10204" y="3333"/>
                    </a:lnTo>
                    <a:lnTo>
                      <a:pt x="11837" y="1795"/>
                    </a:lnTo>
                    <a:lnTo>
                      <a:pt x="15265" y="0"/>
                    </a:lnTo>
                    <a:lnTo>
                      <a:pt x="15673" y="513"/>
                    </a:lnTo>
                    <a:lnTo>
                      <a:pt x="18612" y="513"/>
                    </a:lnTo>
                    <a:lnTo>
                      <a:pt x="19020" y="1795"/>
                    </a:lnTo>
                    <a:lnTo>
                      <a:pt x="19918" y="1795"/>
                    </a:lnTo>
                    <a:lnTo>
                      <a:pt x="19918" y="5256"/>
                    </a:lnTo>
                    <a:lnTo>
                      <a:pt x="19020" y="5256"/>
                    </a:lnTo>
                    <a:lnTo>
                      <a:pt x="17714" y="7308"/>
                    </a:lnTo>
                    <a:lnTo>
                      <a:pt x="18612" y="10513"/>
                    </a:lnTo>
                    <a:lnTo>
                      <a:pt x="17388" y="11795"/>
                    </a:lnTo>
                    <a:lnTo>
                      <a:pt x="19020" y="14615"/>
                    </a:lnTo>
                    <a:lnTo>
                      <a:pt x="17714" y="14615"/>
                    </a:lnTo>
                    <a:lnTo>
                      <a:pt x="16571" y="13846"/>
                    </a:lnTo>
                    <a:lnTo>
                      <a:pt x="13551" y="15897"/>
                    </a:lnTo>
                    <a:lnTo>
                      <a:pt x="13061" y="15897"/>
                    </a:lnTo>
                    <a:lnTo>
                      <a:pt x="13061" y="19103"/>
                    </a:lnTo>
                    <a:lnTo>
                      <a:pt x="11020" y="19872"/>
                    </a:lnTo>
                    <a:lnTo>
                      <a:pt x="9714" y="19103"/>
                    </a:lnTo>
                    <a:lnTo>
                      <a:pt x="8490" y="19103"/>
                    </a:lnTo>
                    <a:lnTo>
                      <a:pt x="7673" y="17821"/>
                    </a:lnTo>
                    <a:lnTo>
                      <a:pt x="2204" y="19103"/>
                    </a:lnTo>
                    <a:lnTo>
                      <a:pt x="2204" y="15897"/>
                    </a:lnTo>
                    <a:lnTo>
                      <a:pt x="0" y="12564"/>
                    </a:lnTo>
                    <a:lnTo>
                      <a:pt x="898" y="11795"/>
                    </a:lnTo>
                    <a:lnTo>
                      <a:pt x="0" y="10513"/>
                    </a:lnTo>
                    <a:lnTo>
                      <a:pt x="0" y="9231"/>
                    </a:lnTo>
                    <a:lnTo>
                      <a:pt x="898" y="8590"/>
                    </a:lnTo>
                    <a:lnTo>
                      <a:pt x="1306" y="7308"/>
                    </a:lnTo>
                    <a:lnTo>
                      <a:pt x="898" y="5897"/>
                    </a:lnTo>
                    <a:lnTo>
                      <a:pt x="0" y="3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0" name="Forme libre 541">
                <a:extLst>
                  <a:ext uri="{FF2B5EF4-FFF2-40B4-BE49-F238E27FC236}">
                    <a16:creationId xmlns:a16="http://schemas.microsoft.com/office/drawing/2014/main" id="{832B6E4F-51B0-FDB8-BCF1-2E5E5326A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0508" y="736941"/>
                <a:ext cx="57987" cy="75216"/>
              </a:xfrm>
              <a:custGeom>
                <a:avLst/>
                <a:gdLst>
                  <a:gd name="T0" fmla="*/ 2569 w 20000"/>
                  <a:gd name="T1" fmla="*/ 19111 h 20000"/>
                  <a:gd name="T2" fmla="*/ 2569 w 20000"/>
                  <a:gd name="T3" fmla="*/ 13778 h 20000"/>
                  <a:gd name="T4" fmla="*/ 734 w 20000"/>
                  <a:gd name="T5" fmla="*/ 12296 h 20000"/>
                  <a:gd name="T6" fmla="*/ 0 w 20000"/>
                  <a:gd name="T7" fmla="*/ 13778 h 20000"/>
                  <a:gd name="T8" fmla="*/ 0 w 20000"/>
                  <a:gd name="T9" fmla="*/ 7556 h 20000"/>
                  <a:gd name="T10" fmla="*/ 0 w 20000"/>
                  <a:gd name="T11" fmla="*/ 3852 h 20000"/>
                  <a:gd name="T12" fmla="*/ 2569 w 20000"/>
                  <a:gd name="T13" fmla="*/ 5333 h 20000"/>
                  <a:gd name="T14" fmla="*/ 3670 w 20000"/>
                  <a:gd name="T15" fmla="*/ 1481 h 20000"/>
                  <a:gd name="T16" fmla="*/ 7523 w 20000"/>
                  <a:gd name="T17" fmla="*/ 2963 h 20000"/>
                  <a:gd name="T18" fmla="*/ 7523 w 20000"/>
                  <a:gd name="T19" fmla="*/ 0 h 20000"/>
                  <a:gd name="T20" fmla="*/ 13211 w 20000"/>
                  <a:gd name="T21" fmla="*/ 0 h 20000"/>
                  <a:gd name="T22" fmla="*/ 15963 w 20000"/>
                  <a:gd name="T23" fmla="*/ 3852 h 20000"/>
                  <a:gd name="T24" fmla="*/ 19817 w 20000"/>
                  <a:gd name="T25" fmla="*/ 5333 h 20000"/>
                  <a:gd name="T26" fmla="*/ 17982 w 20000"/>
                  <a:gd name="T27" fmla="*/ 7556 h 20000"/>
                  <a:gd name="T28" fmla="*/ 15046 w 20000"/>
                  <a:gd name="T29" fmla="*/ 7556 h 20000"/>
                  <a:gd name="T30" fmla="*/ 15046 w 20000"/>
                  <a:gd name="T31" fmla="*/ 9037 h 20000"/>
                  <a:gd name="T32" fmla="*/ 15046 w 20000"/>
                  <a:gd name="T33" fmla="*/ 9926 h 20000"/>
                  <a:gd name="T34" fmla="*/ 13211 w 20000"/>
                  <a:gd name="T35" fmla="*/ 12296 h 20000"/>
                  <a:gd name="T36" fmla="*/ 10459 w 20000"/>
                  <a:gd name="T37" fmla="*/ 13778 h 20000"/>
                  <a:gd name="T38" fmla="*/ 10459 w 20000"/>
                  <a:gd name="T39" fmla="*/ 17630 h 20000"/>
                  <a:gd name="T40" fmla="*/ 10459 w 20000"/>
                  <a:gd name="T41" fmla="*/ 19852 h 20000"/>
                  <a:gd name="T42" fmla="*/ 7523 w 20000"/>
                  <a:gd name="T43" fmla="*/ 19852 h 20000"/>
                  <a:gd name="T44" fmla="*/ 2569 w 20000"/>
                  <a:gd name="T45" fmla="*/ 19111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000" h="20000">
                    <a:moveTo>
                      <a:pt x="2569" y="19111"/>
                    </a:moveTo>
                    <a:lnTo>
                      <a:pt x="2569" y="13778"/>
                    </a:lnTo>
                    <a:lnTo>
                      <a:pt x="734" y="12296"/>
                    </a:lnTo>
                    <a:lnTo>
                      <a:pt x="0" y="13778"/>
                    </a:lnTo>
                    <a:lnTo>
                      <a:pt x="0" y="7556"/>
                    </a:lnTo>
                    <a:lnTo>
                      <a:pt x="0" y="3852"/>
                    </a:lnTo>
                    <a:lnTo>
                      <a:pt x="2569" y="5333"/>
                    </a:lnTo>
                    <a:lnTo>
                      <a:pt x="3670" y="1481"/>
                    </a:lnTo>
                    <a:lnTo>
                      <a:pt x="7523" y="2963"/>
                    </a:lnTo>
                    <a:lnTo>
                      <a:pt x="7523" y="0"/>
                    </a:lnTo>
                    <a:lnTo>
                      <a:pt x="13211" y="0"/>
                    </a:lnTo>
                    <a:lnTo>
                      <a:pt x="15963" y="3852"/>
                    </a:lnTo>
                    <a:lnTo>
                      <a:pt x="19817" y="5333"/>
                    </a:lnTo>
                    <a:lnTo>
                      <a:pt x="17982" y="7556"/>
                    </a:lnTo>
                    <a:lnTo>
                      <a:pt x="15046" y="7556"/>
                    </a:lnTo>
                    <a:lnTo>
                      <a:pt x="15046" y="9037"/>
                    </a:lnTo>
                    <a:lnTo>
                      <a:pt x="15046" y="9926"/>
                    </a:lnTo>
                    <a:lnTo>
                      <a:pt x="13211" y="12296"/>
                    </a:lnTo>
                    <a:lnTo>
                      <a:pt x="10459" y="13778"/>
                    </a:lnTo>
                    <a:lnTo>
                      <a:pt x="10459" y="17630"/>
                    </a:lnTo>
                    <a:lnTo>
                      <a:pt x="10459" y="19852"/>
                    </a:lnTo>
                    <a:lnTo>
                      <a:pt x="7523" y="19852"/>
                    </a:lnTo>
                    <a:lnTo>
                      <a:pt x="2569" y="1911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1" name="Forme libre 542">
                <a:extLst>
                  <a:ext uri="{FF2B5EF4-FFF2-40B4-BE49-F238E27FC236}">
                    <a16:creationId xmlns:a16="http://schemas.microsoft.com/office/drawing/2014/main" id="{B78DF3C4-A779-59BA-D532-975001AAF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1156" y="770927"/>
                <a:ext cx="30855" cy="38444"/>
              </a:xfrm>
              <a:custGeom>
                <a:avLst/>
                <a:gdLst>
                  <a:gd name="T0" fmla="*/ 14138 w 20000"/>
                  <a:gd name="T1" fmla="*/ 19710 h 20000"/>
                  <a:gd name="T2" fmla="*/ 12414 w 20000"/>
                  <a:gd name="T3" fmla="*/ 19710 h 20000"/>
                  <a:gd name="T4" fmla="*/ 8966 w 20000"/>
                  <a:gd name="T5" fmla="*/ 13623 h 20000"/>
                  <a:gd name="T6" fmla="*/ 0 w 20000"/>
                  <a:gd name="T7" fmla="*/ 4638 h 20000"/>
                  <a:gd name="T8" fmla="*/ 3448 w 20000"/>
                  <a:gd name="T9" fmla="*/ 4638 h 20000"/>
                  <a:gd name="T10" fmla="*/ 5517 w 20000"/>
                  <a:gd name="T11" fmla="*/ 1739 h 20000"/>
                  <a:gd name="T12" fmla="*/ 8966 w 20000"/>
                  <a:gd name="T13" fmla="*/ 4638 h 20000"/>
                  <a:gd name="T14" fmla="*/ 12414 w 20000"/>
                  <a:gd name="T15" fmla="*/ 1739 h 20000"/>
                  <a:gd name="T16" fmla="*/ 14138 w 20000"/>
                  <a:gd name="T17" fmla="*/ 0 h 20000"/>
                  <a:gd name="T18" fmla="*/ 17586 w 20000"/>
                  <a:gd name="T19" fmla="*/ 0 h 20000"/>
                  <a:gd name="T20" fmla="*/ 19655 w 20000"/>
                  <a:gd name="T21" fmla="*/ 6087 h 20000"/>
                  <a:gd name="T22" fmla="*/ 14138 w 20000"/>
                  <a:gd name="T23" fmla="*/ 8986 h 20000"/>
                  <a:gd name="T24" fmla="*/ 17586 w 20000"/>
                  <a:gd name="T25" fmla="*/ 12174 h 20000"/>
                  <a:gd name="T26" fmla="*/ 14138 w 20000"/>
                  <a:gd name="T27" fmla="*/ 13623 h 20000"/>
                  <a:gd name="T28" fmla="*/ 14138 w 20000"/>
                  <a:gd name="T29" fmla="*/ 1971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000" h="20000">
                    <a:moveTo>
                      <a:pt x="14138" y="19710"/>
                    </a:moveTo>
                    <a:lnTo>
                      <a:pt x="12414" y="19710"/>
                    </a:lnTo>
                    <a:lnTo>
                      <a:pt x="8966" y="13623"/>
                    </a:lnTo>
                    <a:lnTo>
                      <a:pt x="0" y="4638"/>
                    </a:lnTo>
                    <a:lnTo>
                      <a:pt x="3448" y="4638"/>
                    </a:lnTo>
                    <a:lnTo>
                      <a:pt x="5517" y="1739"/>
                    </a:lnTo>
                    <a:lnTo>
                      <a:pt x="8966" y="4638"/>
                    </a:lnTo>
                    <a:lnTo>
                      <a:pt x="12414" y="1739"/>
                    </a:lnTo>
                    <a:lnTo>
                      <a:pt x="14138" y="0"/>
                    </a:lnTo>
                    <a:lnTo>
                      <a:pt x="17586" y="0"/>
                    </a:lnTo>
                    <a:lnTo>
                      <a:pt x="19655" y="6087"/>
                    </a:lnTo>
                    <a:lnTo>
                      <a:pt x="14138" y="8986"/>
                    </a:lnTo>
                    <a:lnTo>
                      <a:pt x="17586" y="12174"/>
                    </a:lnTo>
                    <a:lnTo>
                      <a:pt x="14138" y="13623"/>
                    </a:lnTo>
                    <a:lnTo>
                      <a:pt x="14138" y="1971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2" name="Forme libre 543">
                <a:extLst>
                  <a:ext uri="{FF2B5EF4-FFF2-40B4-BE49-F238E27FC236}">
                    <a16:creationId xmlns:a16="http://schemas.microsoft.com/office/drawing/2014/main" id="{EB7FE609-12E6-D179-F9FD-A81D5AE55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3492" y="788199"/>
                <a:ext cx="20215" cy="15600"/>
              </a:xfrm>
              <a:custGeom>
                <a:avLst/>
                <a:gdLst>
                  <a:gd name="T0" fmla="*/ 19474 w 20000"/>
                  <a:gd name="T1" fmla="*/ 19286 h 20000"/>
                  <a:gd name="T2" fmla="*/ 11053 w 20000"/>
                  <a:gd name="T3" fmla="*/ 19286 h 20000"/>
                  <a:gd name="T4" fmla="*/ 5789 w 20000"/>
                  <a:gd name="T5" fmla="*/ 11429 h 20000"/>
                  <a:gd name="T6" fmla="*/ 0 w 20000"/>
                  <a:gd name="T7" fmla="*/ 7857 h 20000"/>
                  <a:gd name="T8" fmla="*/ 13684 w 20000"/>
                  <a:gd name="T9" fmla="*/ 0 h 20000"/>
                  <a:gd name="T10" fmla="*/ 19474 w 20000"/>
                  <a:gd name="T11" fmla="*/ 19286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00" h="20000">
                    <a:moveTo>
                      <a:pt x="19474" y="19286"/>
                    </a:moveTo>
                    <a:lnTo>
                      <a:pt x="11053" y="19286"/>
                    </a:lnTo>
                    <a:lnTo>
                      <a:pt x="5789" y="11429"/>
                    </a:lnTo>
                    <a:lnTo>
                      <a:pt x="0" y="7857"/>
                    </a:lnTo>
                    <a:lnTo>
                      <a:pt x="13684" y="0"/>
                    </a:lnTo>
                    <a:lnTo>
                      <a:pt x="19474" y="1928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3" name="Forme libre 544">
                <a:extLst>
                  <a:ext uri="{FF2B5EF4-FFF2-40B4-BE49-F238E27FC236}">
                    <a16:creationId xmlns:a16="http://schemas.microsoft.com/office/drawing/2014/main" id="{3C5DC6C3-2E58-61B7-AB90-3694DFF5E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1156" y="808814"/>
                <a:ext cx="14364" cy="9471"/>
              </a:xfrm>
              <a:custGeom>
                <a:avLst/>
                <a:gdLst>
                  <a:gd name="T0" fmla="*/ 11852 w 20000"/>
                  <a:gd name="T1" fmla="*/ 18824 h 20000"/>
                  <a:gd name="T2" fmla="*/ 0 w 20000"/>
                  <a:gd name="T3" fmla="*/ 18824 h 20000"/>
                  <a:gd name="T4" fmla="*/ 7407 w 20000"/>
                  <a:gd name="T5" fmla="*/ 0 h 20000"/>
                  <a:gd name="T6" fmla="*/ 11852 w 20000"/>
                  <a:gd name="T7" fmla="*/ 5882 h 20000"/>
                  <a:gd name="T8" fmla="*/ 19259 w 20000"/>
                  <a:gd name="T9" fmla="*/ 5882 h 20000"/>
                  <a:gd name="T10" fmla="*/ 19259 w 20000"/>
                  <a:gd name="T11" fmla="*/ 18824 h 20000"/>
                  <a:gd name="T12" fmla="*/ 11852 w 20000"/>
                  <a:gd name="T13" fmla="*/ 18824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00" h="20000">
                    <a:moveTo>
                      <a:pt x="11852" y="18824"/>
                    </a:moveTo>
                    <a:lnTo>
                      <a:pt x="0" y="18824"/>
                    </a:lnTo>
                    <a:lnTo>
                      <a:pt x="7407" y="0"/>
                    </a:lnTo>
                    <a:lnTo>
                      <a:pt x="11852" y="5882"/>
                    </a:lnTo>
                    <a:lnTo>
                      <a:pt x="19259" y="5882"/>
                    </a:lnTo>
                    <a:lnTo>
                      <a:pt x="19259" y="18824"/>
                    </a:lnTo>
                    <a:lnTo>
                      <a:pt x="11852" y="1882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4" name="Forme libre 545">
                <a:extLst>
                  <a:ext uri="{FF2B5EF4-FFF2-40B4-BE49-F238E27FC236}">
                    <a16:creationId xmlns:a16="http://schemas.microsoft.com/office/drawing/2014/main" id="{1B00F8F8-953C-7907-5B12-31E2FA3DE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9013" y="808814"/>
                <a:ext cx="196306" cy="251279"/>
              </a:xfrm>
              <a:custGeom>
                <a:avLst/>
                <a:gdLst>
                  <a:gd name="T0" fmla="*/ 6450 w 20000"/>
                  <a:gd name="T1" fmla="*/ 177 h 20000"/>
                  <a:gd name="T2" fmla="*/ 8130 w 20000"/>
                  <a:gd name="T3" fmla="*/ 710 h 20000"/>
                  <a:gd name="T4" fmla="*/ 8130 w 20000"/>
                  <a:gd name="T5" fmla="*/ 1375 h 20000"/>
                  <a:gd name="T6" fmla="*/ 9539 w 20000"/>
                  <a:gd name="T7" fmla="*/ 1818 h 20000"/>
                  <a:gd name="T8" fmla="*/ 10081 w 20000"/>
                  <a:gd name="T9" fmla="*/ 2971 h 20000"/>
                  <a:gd name="T10" fmla="*/ 11762 w 20000"/>
                  <a:gd name="T11" fmla="*/ 2084 h 20000"/>
                  <a:gd name="T12" fmla="*/ 14038 w 20000"/>
                  <a:gd name="T13" fmla="*/ 1818 h 20000"/>
                  <a:gd name="T14" fmla="*/ 16260 w 20000"/>
                  <a:gd name="T15" fmla="*/ 2971 h 20000"/>
                  <a:gd name="T16" fmla="*/ 18266 w 20000"/>
                  <a:gd name="T17" fmla="*/ 4789 h 20000"/>
                  <a:gd name="T18" fmla="*/ 17073 w 20000"/>
                  <a:gd name="T19" fmla="*/ 5721 h 20000"/>
                  <a:gd name="T20" fmla="*/ 18266 w 20000"/>
                  <a:gd name="T21" fmla="*/ 6874 h 20000"/>
                  <a:gd name="T22" fmla="*/ 19079 w 20000"/>
                  <a:gd name="T23" fmla="*/ 7982 h 20000"/>
                  <a:gd name="T24" fmla="*/ 19350 w 20000"/>
                  <a:gd name="T25" fmla="*/ 9623 h 20000"/>
                  <a:gd name="T26" fmla="*/ 19350 w 20000"/>
                  <a:gd name="T27" fmla="*/ 10510 h 20000"/>
                  <a:gd name="T28" fmla="*/ 18266 w 20000"/>
                  <a:gd name="T29" fmla="*/ 10998 h 20000"/>
                  <a:gd name="T30" fmla="*/ 13496 w 20000"/>
                  <a:gd name="T31" fmla="*/ 12151 h 20000"/>
                  <a:gd name="T32" fmla="*/ 13496 w 20000"/>
                  <a:gd name="T33" fmla="*/ 13304 h 20000"/>
                  <a:gd name="T34" fmla="*/ 14580 w 20000"/>
                  <a:gd name="T35" fmla="*/ 14412 h 20000"/>
                  <a:gd name="T36" fmla="*/ 16260 w 20000"/>
                  <a:gd name="T37" fmla="*/ 15344 h 20000"/>
                  <a:gd name="T38" fmla="*/ 17073 w 20000"/>
                  <a:gd name="T39" fmla="*/ 16497 h 20000"/>
                  <a:gd name="T40" fmla="*/ 15393 w 20000"/>
                  <a:gd name="T41" fmla="*/ 17650 h 20000"/>
                  <a:gd name="T42" fmla="*/ 15989 w 20000"/>
                  <a:gd name="T43" fmla="*/ 19468 h 20000"/>
                  <a:gd name="T44" fmla="*/ 14038 w 20000"/>
                  <a:gd name="T45" fmla="*/ 19246 h 20000"/>
                  <a:gd name="T46" fmla="*/ 12629 w 20000"/>
                  <a:gd name="T47" fmla="*/ 19468 h 20000"/>
                  <a:gd name="T48" fmla="*/ 10949 w 20000"/>
                  <a:gd name="T49" fmla="*/ 19468 h 20000"/>
                  <a:gd name="T50" fmla="*/ 10081 w 20000"/>
                  <a:gd name="T51" fmla="*/ 19956 h 20000"/>
                  <a:gd name="T52" fmla="*/ 8130 w 20000"/>
                  <a:gd name="T53" fmla="*/ 19246 h 20000"/>
                  <a:gd name="T54" fmla="*/ 7317 w 20000"/>
                  <a:gd name="T55" fmla="*/ 19246 h 20000"/>
                  <a:gd name="T56" fmla="*/ 6721 w 20000"/>
                  <a:gd name="T57" fmla="*/ 18758 h 20000"/>
                  <a:gd name="T58" fmla="*/ 5854 w 20000"/>
                  <a:gd name="T59" fmla="*/ 18758 h 20000"/>
                  <a:gd name="T60" fmla="*/ 5312 w 20000"/>
                  <a:gd name="T61" fmla="*/ 19468 h 20000"/>
                  <a:gd name="T62" fmla="*/ 4444 w 20000"/>
                  <a:gd name="T63" fmla="*/ 19468 h 20000"/>
                  <a:gd name="T64" fmla="*/ 3631 w 20000"/>
                  <a:gd name="T65" fmla="*/ 19468 h 20000"/>
                  <a:gd name="T66" fmla="*/ 3089 w 20000"/>
                  <a:gd name="T67" fmla="*/ 18315 h 20000"/>
                  <a:gd name="T68" fmla="*/ 5041 w 20000"/>
                  <a:gd name="T69" fmla="*/ 15787 h 20000"/>
                  <a:gd name="T70" fmla="*/ 1409 w 20000"/>
                  <a:gd name="T71" fmla="*/ 14412 h 20000"/>
                  <a:gd name="T72" fmla="*/ 542 w 20000"/>
                  <a:gd name="T73" fmla="*/ 13304 h 20000"/>
                  <a:gd name="T74" fmla="*/ 542 w 20000"/>
                  <a:gd name="T75" fmla="*/ 11441 h 20000"/>
                  <a:gd name="T76" fmla="*/ 867 w 20000"/>
                  <a:gd name="T77" fmla="*/ 9623 h 20000"/>
                  <a:gd name="T78" fmla="*/ 867 w 20000"/>
                  <a:gd name="T79" fmla="*/ 7982 h 20000"/>
                  <a:gd name="T80" fmla="*/ 1409 w 20000"/>
                  <a:gd name="T81" fmla="*/ 6164 h 20000"/>
                  <a:gd name="T82" fmla="*/ 2764 w 20000"/>
                  <a:gd name="T83" fmla="*/ 5055 h 20000"/>
                  <a:gd name="T84" fmla="*/ 4228 w 20000"/>
                  <a:gd name="T85" fmla="*/ 3636 h 20000"/>
                  <a:gd name="T86" fmla="*/ 5041 w 20000"/>
                  <a:gd name="T87" fmla="*/ 3193 h 20000"/>
                  <a:gd name="T88" fmla="*/ 5312 w 20000"/>
                  <a:gd name="T89" fmla="*/ 2971 h 20000"/>
                  <a:gd name="T90" fmla="*/ 5312 w 20000"/>
                  <a:gd name="T91" fmla="*/ 2084 h 20000"/>
                  <a:gd name="T92" fmla="*/ 5312 w 20000"/>
                  <a:gd name="T93" fmla="*/ 887 h 20000"/>
                  <a:gd name="T94" fmla="*/ 4228 w 20000"/>
                  <a:gd name="T95" fmla="*/ 177 h 20000"/>
                  <a:gd name="T96" fmla="*/ 5041 w 20000"/>
                  <a:gd name="T97" fmla="*/ 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000" h="20000">
                    <a:moveTo>
                      <a:pt x="5041" y="0"/>
                    </a:moveTo>
                    <a:lnTo>
                      <a:pt x="6450" y="177"/>
                    </a:lnTo>
                    <a:lnTo>
                      <a:pt x="7317" y="177"/>
                    </a:lnTo>
                    <a:lnTo>
                      <a:pt x="8130" y="710"/>
                    </a:lnTo>
                    <a:lnTo>
                      <a:pt x="8130" y="887"/>
                    </a:lnTo>
                    <a:lnTo>
                      <a:pt x="8130" y="1375"/>
                    </a:lnTo>
                    <a:lnTo>
                      <a:pt x="8726" y="1818"/>
                    </a:lnTo>
                    <a:lnTo>
                      <a:pt x="9539" y="1818"/>
                    </a:lnTo>
                    <a:lnTo>
                      <a:pt x="10407" y="1818"/>
                    </a:lnTo>
                    <a:lnTo>
                      <a:pt x="10081" y="2971"/>
                    </a:lnTo>
                    <a:lnTo>
                      <a:pt x="11220" y="2971"/>
                    </a:lnTo>
                    <a:lnTo>
                      <a:pt x="11762" y="2084"/>
                    </a:lnTo>
                    <a:lnTo>
                      <a:pt x="13496" y="887"/>
                    </a:lnTo>
                    <a:lnTo>
                      <a:pt x="14038" y="1818"/>
                    </a:lnTo>
                    <a:lnTo>
                      <a:pt x="15989" y="2528"/>
                    </a:lnTo>
                    <a:lnTo>
                      <a:pt x="16260" y="2971"/>
                    </a:lnTo>
                    <a:lnTo>
                      <a:pt x="17724" y="3636"/>
                    </a:lnTo>
                    <a:lnTo>
                      <a:pt x="18266" y="4789"/>
                    </a:lnTo>
                    <a:lnTo>
                      <a:pt x="17073" y="5499"/>
                    </a:lnTo>
                    <a:lnTo>
                      <a:pt x="17073" y="5721"/>
                    </a:lnTo>
                    <a:lnTo>
                      <a:pt x="18482" y="6608"/>
                    </a:lnTo>
                    <a:lnTo>
                      <a:pt x="18266" y="6874"/>
                    </a:lnTo>
                    <a:lnTo>
                      <a:pt x="18482" y="7982"/>
                    </a:lnTo>
                    <a:lnTo>
                      <a:pt x="19079" y="7982"/>
                    </a:lnTo>
                    <a:lnTo>
                      <a:pt x="19079" y="8514"/>
                    </a:lnTo>
                    <a:lnTo>
                      <a:pt x="19350" y="9623"/>
                    </a:lnTo>
                    <a:lnTo>
                      <a:pt x="19946" y="9845"/>
                    </a:lnTo>
                    <a:lnTo>
                      <a:pt x="19350" y="10510"/>
                    </a:lnTo>
                    <a:lnTo>
                      <a:pt x="18482" y="10510"/>
                    </a:lnTo>
                    <a:lnTo>
                      <a:pt x="18266" y="10998"/>
                    </a:lnTo>
                    <a:lnTo>
                      <a:pt x="14038" y="12594"/>
                    </a:lnTo>
                    <a:lnTo>
                      <a:pt x="13496" y="12151"/>
                    </a:lnTo>
                    <a:lnTo>
                      <a:pt x="13496" y="12594"/>
                    </a:lnTo>
                    <a:lnTo>
                      <a:pt x="13496" y="13304"/>
                    </a:lnTo>
                    <a:lnTo>
                      <a:pt x="14580" y="13525"/>
                    </a:lnTo>
                    <a:lnTo>
                      <a:pt x="14580" y="14412"/>
                    </a:lnTo>
                    <a:lnTo>
                      <a:pt x="15989" y="15122"/>
                    </a:lnTo>
                    <a:lnTo>
                      <a:pt x="16260" y="15344"/>
                    </a:lnTo>
                    <a:lnTo>
                      <a:pt x="17073" y="16231"/>
                    </a:lnTo>
                    <a:lnTo>
                      <a:pt x="17073" y="16497"/>
                    </a:lnTo>
                    <a:lnTo>
                      <a:pt x="17073" y="17428"/>
                    </a:lnTo>
                    <a:lnTo>
                      <a:pt x="15393" y="17650"/>
                    </a:lnTo>
                    <a:lnTo>
                      <a:pt x="15393" y="18758"/>
                    </a:lnTo>
                    <a:lnTo>
                      <a:pt x="15989" y="19468"/>
                    </a:lnTo>
                    <a:lnTo>
                      <a:pt x="15393" y="19246"/>
                    </a:lnTo>
                    <a:lnTo>
                      <a:pt x="14038" y="19246"/>
                    </a:lnTo>
                    <a:lnTo>
                      <a:pt x="13496" y="19468"/>
                    </a:lnTo>
                    <a:lnTo>
                      <a:pt x="12629" y="19468"/>
                    </a:lnTo>
                    <a:lnTo>
                      <a:pt x="11220" y="19956"/>
                    </a:lnTo>
                    <a:lnTo>
                      <a:pt x="10949" y="19468"/>
                    </a:lnTo>
                    <a:lnTo>
                      <a:pt x="10081" y="19468"/>
                    </a:lnTo>
                    <a:lnTo>
                      <a:pt x="10081" y="19956"/>
                    </a:lnTo>
                    <a:lnTo>
                      <a:pt x="8726" y="19468"/>
                    </a:lnTo>
                    <a:lnTo>
                      <a:pt x="8130" y="19246"/>
                    </a:lnTo>
                    <a:lnTo>
                      <a:pt x="7534" y="19246"/>
                    </a:lnTo>
                    <a:lnTo>
                      <a:pt x="7317" y="19246"/>
                    </a:lnTo>
                    <a:lnTo>
                      <a:pt x="6721" y="19246"/>
                    </a:lnTo>
                    <a:lnTo>
                      <a:pt x="6721" y="18758"/>
                    </a:lnTo>
                    <a:lnTo>
                      <a:pt x="6450" y="18758"/>
                    </a:lnTo>
                    <a:lnTo>
                      <a:pt x="5854" y="18758"/>
                    </a:lnTo>
                    <a:lnTo>
                      <a:pt x="5312" y="19246"/>
                    </a:lnTo>
                    <a:lnTo>
                      <a:pt x="5312" y="19468"/>
                    </a:lnTo>
                    <a:lnTo>
                      <a:pt x="5041" y="19468"/>
                    </a:lnTo>
                    <a:lnTo>
                      <a:pt x="4444" y="19468"/>
                    </a:lnTo>
                    <a:lnTo>
                      <a:pt x="4228" y="19468"/>
                    </a:lnTo>
                    <a:lnTo>
                      <a:pt x="3631" y="19468"/>
                    </a:lnTo>
                    <a:lnTo>
                      <a:pt x="3089" y="19468"/>
                    </a:lnTo>
                    <a:lnTo>
                      <a:pt x="3089" y="18315"/>
                    </a:lnTo>
                    <a:lnTo>
                      <a:pt x="4228" y="16940"/>
                    </a:lnTo>
                    <a:lnTo>
                      <a:pt x="5041" y="15787"/>
                    </a:lnTo>
                    <a:lnTo>
                      <a:pt x="3631" y="15344"/>
                    </a:lnTo>
                    <a:lnTo>
                      <a:pt x="1409" y="14412"/>
                    </a:lnTo>
                    <a:lnTo>
                      <a:pt x="1409" y="13525"/>
                    </a:lnTo>
                    <a:lnTo>
                      <a:pt x="542" y="13304"/>
                    </a:lnTo>
                    <a:lnTo>
                      <a:pt x="867" y="12594"/>
                    </a:lnTo>
                    <a:lnTo>
                      <a:pt x="542" y="11441"/>
                    </a:lnTo>
                    <a:lnTo>
                      <a:pt x="542" y="10510"/>
                    </a:lnTo>
                    <a:lnTo>
                      <a:pt x="867" y="9623"/>
                    </a:lnTo>
                    <a:lnTo>
                      <a:pt x="0" y="8514"/>
                    </a:lnTo>
                    <a:lnTo>
                      <a:pt x="867" y="7982"/>
                    </a:lnTo>
                    <a:lnTo>
                      <a:pt x="1680" y="7982"/>
                    </a:lnTo>
                    <a:lnTo>
                      <a:pt x="1409" y="6164"/>
                    </a:lnTo>
                    <a:lnTo>
                      <a:pt x="2222" y="6164"/>
                    </a:lnTo>
                    <a:lnTo>
                      <a:pt x="2764" y="5055"/>
                    </a:lnTo>
                    <a:lnTo>
                      <a:pt x="2222" y="3636"/>
                    </a:lnTo>
                    <a:lnTo>
                      <a:pt x="4228" y="3636"/>
                    </a:lnTo>
                    <a:lnTo>
                      <a:pt x="4444" y="4346"/>
                    </a:lnTo>
                    <a:lnTo>
                      <a:pt x="5041" y="3193"/>
                    </a:lnTo>
                    <a:lnTo>
                      <a:pt x="5854" y="3193"/>
                    </a:lnTo>
                    <a:lnTo>
                      <a:pt x="5312" y="2971"/>
                    </a:lnTo>
                    <a:lnTo>
                      <a:pt x="5854" y="2084"/>
                    </a:lnTo>
                    <a:lnTo>
                      <a:pt x="5312" y="2084"/>
                    </a:lnTo>
                    <a:lnTo>
                      <a:pt x="5312" y="1818"/>
                    </a:lnTo>
                    <a:lnTo>
                      <a:pt x="5312" y="887"/>
                    </a:lnTo>
                    <a:lnTo>
                      <a:pt x="5041" y="177"/>
                    </a:lnTo>
                    <a:lnTo>
                      <a:pt x="4228" y="177"/>
                    </a:lnTo>
                    <a:lnTo>
                      <a:pt x="4444" y="0"/>
                    </a:lnTo>
                    <a:lnTo>
                      <a:pt x="5041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5" name="Forme libre 546">
                <a:extLst>
                  <a:ext uri="{FF2B5EF4-FFF2-40B4-BE49-F238E27FC236}">
                    <a16:creationId xmlns:a16="http://schemas.microsoft.com/office/drawing/2014/main" id="{52D4F32D-CD8F-EA1C-FE1D-081C6B087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8624" y="221885"/>
                <a:ext cx="245249" cy="412297"/>
              </a:xfrm>
              <a:custGeom>
                <a:avLst/>
                <a:gdLst>
                  <a:gd name="T0" fmla="*/ 12321 w 20000"/>
                  <a:gd name="T1" fmla="*/ 2514 h 20000"/>
                  <a:gd name="T2" fmla="*/ 13666 w 20000"/>
                  <a:gd name="T3" fmla="*/ 3622 h 20000"/>
                  <a:gd name="T4" fmla="*/ 13666 w 20000"/>
                  <a:gd name="T5" fmla="*/ 5297 h 20000"/>
                  <a:gd name="T6" fmla="*/ 15445 w 20000"/>
                  <a:gd name="T7" fmla="*/ 9054 h 20000"/>
                  <a:gd name="T8" fmla="*/ 15445 w 20000"/>
                  <a:gd name="T9" fmla="*/ 9757 h 20000"/>
                  <a:gd name="T10" fmla="*/ 16139 w 20000"/>
                  <a:gd name="T11" fmla="*/ 10189 h 20000"/>
                  <a:gd name="T12" fmla="*/ 17050 w 20000"/>
                  <a:gd name="T13" fmla="*/ 10892 h 20000"/>
                  <a:gd name="T14" fmla="*/ 18178 w 20000"/>
                  <a:gd name="T15" fmla="*/ 12703 h 20000"/>
                  <a:gd name="T16" fmla="*/ 19957 w 20000"/>
                  <a:gd name="T17" fmla="*/ 13405 h 20000"/>
                  <a:gd name="T18" fmla="*/ 14100 w 20000"/>
                  <a:gd name="T19" fmla="*/ 18324 h 20000"/>
                  <a:gd name="T20" fmla="*/ 11410 w 20000"/>
                  <a:gd name="T21" fmla="*/ 18595 h 20000"/>
                  <a:gd name="T22" fmla="*/ 8503 w 20000"/>
                  <a:gd name="T23" fmla="*/ 19270 h 20000"/>
                  <a:gd name="T24" fmla="*/ 5380 w 20000"/>
                  <a:gd name="T25" fmla="*/ 19432 h 20000"/>
                  <a:gd name="T26" fmla="*/ 6030 w 20000"/>
                  <a:gd name="T27" fmla="*/ 19270 h 20000"/>
                  <a:gd name="T28" fmla="*/ 5813 w 20000"/>
                  <a:gd name="T29" fmla="*/ 19270 h 20000"/>
                  <a:gd name="T30" fmla="*/ 5380 w 20000"/>
                  <a:gd name="T31" fmla="*/ 18730 h 20000"/>
                  <a:gd name="T32" fmla="*/ 3774 w 20000"/>
                  <a:gd name="T33" fmla="*/ 18595 h 20000"/>
                  <a:gd name="T34" fmla="*/ 3124 w 20000"/>
                  <a:gd name="T35" fmla="*/ 17595 h 20000"/>
                  <a:gd name="T36" fmla="*/ 3124 w 20000"/>
                  <a:gd name="T37" fmla="*/ 16784 h 20000"/>
                  <a:gd name="T38" fmla="*/ 2907 w 20000"/>
                  <a:gd name="T39" fmla="*/ 15784 h 20000"/>
                  <a:gd name="T40" fmla="*/ 2473 w 20000"/>
                  <a:gd name="T41" fmla="*/ 14243 h 20000"/>
                  <a:gd name="T42" fmla="*/ 3124 w 20000"/>
                  <a:gd name="T43" fmla="*/ 13405 h 20000"/>
                  <a:gd name="T44" fmla="*/ 4252 w 20000"/>
                  <a:gd name="T45" fmla="*/ 13135 h 20000"/>
                  <a:gd name="T46" fmla="*/ 4685 w 20000"/>
                  <a:gd name="T47" fmla="*/ 12703 h 20000"/>
                  <a:gd name="T48" fmla="*/ 5380 w 20000"/>
                  <a:gd name="T49" fmla="*/ 12297 h 20000"/>
                  <a:gd name="T50" fmla="*/ 6725 w 20000"/>
                  <a:gd name="T51" fmla="*/ 10595 h 20000"/>
                  <a:gd name="T52" fmla="*/ 7809 w 20000"/>
                  <a:gd name="T53" fmla="*/ 9757 h 20000"/>
                  <a:gd name="T54" fmla="*/ 8243 w 20000"/>
                  <a:gd name="T55" fmla="*/ 9378 h 20000"/>
                  <a:gd name="T56" fmla="*/ 7158 w 20000"/>
                  <a:gd name="T57" fmla="*/ 8216 h 20000"/>
                  <a:gd name="T58" fmla="*/ 6030 w 20000"/>
                  <a:gd name="T59" fmla="*/ 7946 h 20000"/>
                  <a:gd name="T60" fmla="*/ 5380 w 20000"/>
                  <a:gd name="T61" fmla="*/ 7000 h 20000"/>
                  <a:gd name="T62" fmla="*/ 4946 w 20000"/>
                  <a:gd name="T63" fmla="*/ 5459 h 20000"/>
                  <a:gd name="T64" fmla="*/ 5380 w 20000"/>
                  <a:gd name="T65" fmla="*/ 5027 h 20000"/>
                  <a:gd name="T66" fmla="*/ 4685 w 20000"/>
                  <a:gd name="T67" fmla="*/ 3919 h 20000"/>
                  <a:gd name="T68" fmla="*/ 2473 w 20000"/>
                  <a:gd name="T69" fmla="*/ 3189 h 20000"/>
                  <a:gd name="T70" fmla="*/ 0 w 20000"/>
                  <a:gd name="T71" fmla="*/ 2081 h 20000"/>
                  <a:gd name="T72" fmla="*/ 607 w 20000"/>
                  <a:gd name="T73" fmla="*/ 2081 h 20000"/>
                  <a:gd name="T74" fmla="*/ 607 w 20000"/>
                  <a:gd name="T75" fmla="*/ 1649 h 20000"/>
                  <a:gd name="T76" fmla="*/ 2907 w 20000"/>
                  <a:gd name="T77" fmla="*/ 2514 h 20000"/>
                  <a:gd name="T78" fmla="*/ 4685 w 20000"/>
                  <a:gd name="T79" fmla="*/ 2514 h 20000"/>
                  <a:gd name="T80" fmla="*/ 5813 w 20000"/>
                  <a:gd name="T81" fmla="*/ 2514 h 20000"/>
                  <a:gd name="T82" fmla="*/ 6725 w 20000"/>
                  <a:gd name="T83" fmla="*/ 2784 h 20000"/>
                  <a:gd name="T84" fmla="*/ 7592 w 20000"/>
                  <a:gd name="T85" fmla="*/ 2351 h 20000"/>
                  <a:gd name="T86" fmla="*/ 7592 w 20000"/>
                  <a:gd name="T87" fmla="*/ 973 h 20000"/>
                  <a:gd name="T88" fmla="*/ 8937 w 20000"/>
                  <a:gd name="T89" fmla="*/ 270 h 20000"/>
                  <a:gd name="T90" fmla="*/ 10542 w 20000"/>
                  <a:gd name="T91" fmla="*/ 0 h 20000"/>
                  <a:gd name="T92" fmla="*/ 11887 w 20000"/>
                  <a:gd name="T93" fmla="*/ 541 h 20000"/>
                  <a:gd name="T94" fmla="*/ 12321 w 20000"/>
                  <a:gd name="T95" fmla="*/ 1378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11887" y="2081"/>
                    </a:moveTo>
                    <a:lnTo>
                      <a:pt x="12321" y="2514"/>
                    </a:lnTo>
                    <a:lnTo>
                      <a:pt x="12581" y="3189"/>
                    </a:lnTo>
                    <a:lnTo>
                      <a:pt x="13666" y="3622"/>
                    </a:lnTo>
                    <a:lnTo>
                      <a:pt x="14360" y="4027"/>
                    </a:lnTo>
                    <a:lnTo>
                      <a:pt x="13666" y="5297"/>
                    </a:lnTo>
                    <a:lnTo>
                      <a:pt x="15879" y="7676"/>
                    </a:lnTo>
                    <a:lnTo>
                      <a:pt x="15445" y="9054"/>
                    </a:lnTo>
                    <a:lnTo>
                      <a:pt x="15445" y="9378"/>
                    </a:lnTo>
                    <a:lnTo>
                      <a:pt x="15445" y="9757"/>
                    </a:lnTo>
                    <a:lnTo>
                      <a:pt x="16139" y="9757"/>
                    </a:lnTo>
                    <a:lnTo>
                      <a:pt x="16139" y="10189"/>
                    </a:lnTo>
                    <a:lnTo>
                      <a:pt x="16139" y="10595"/>
                    </a:lnTo>
                    <a:lnTo>
                      <a:pt x="17050" y="10892"/>
                    </a:lnTo>
                    <a:lnTo>
                      <a:pt x="16573" y="12027"/>
                    </a:lnTo>
                    <a:lnTo>
                      <a:pt x="18178" y="12703"/>
                    </a:lnTo>
                    <a:lnTo>
                      <a:pt x="18829" y="12865"/>
                    </a:lnTo>
                    <a:lnTo>
                      <a:pt x="19957" y="13405"/>
                    </a:lnTo>
                    <a:lnTo>
                      <a:pt x="17744" y="15622"/>
                    </a:lnTo>
                    <a:lnTo>
                      <a:pt x="14100" y="18324"/>
                    </a:lnTo>
                    <a:lnTo>
                      <a:pt x="13449" y="18595"/>
                    </a:lnTo>
                    <a:lnTo>
                      <a:pt x="11410" y="18595"/>
                    </a:lnTo>
                    <a:lnTo>
                      <a:pt x="10108" y="19000"/>
                    </a:lnTo>
                    <a:lnTo>
                      <a:pt x="8503" y="19270"/>
                    </a:lnTo>
                    <a:lnTo>
                      <a:pt x="6464" y="19973"/>
                    </a:lnTo>
                    <a:lnTo>
                      <a:pt x="5380" y="19432"/>
                    </a:lnTo>
                    <a:lnTo>
                      <a:pt x="5380" y="19270"/>
                    </a:lnTo>
                    <a:lnTo>
                      <a:pt x="6030" y="19270"/>
                    </a:lnTo>
                    <a:lnTo>
                      <a:pt x="6030" y="18730"/>
                    </a:lnTo>
                    <a:lnTo>
                      <a:pt x="5813" y="19270"/>
                    </a:lnTo>
                    <a:lnTo>
                      <a:pt x="5380" y="19000"/>
                    </a:lnTo>
                    <a:lnTo>
                      <a:pt x="5380" y="18730"/>
                    </a:lnTo>
                    <a:lnTo>
                      <a:pt x="4685" y="18595"/>
                    </a:lnTo>
                    <a:lnTo>
                      <a:pt x="3774" y="18595"/>
                    </a:lnTo>
                    <a:lnTo>
                      <a:pt x="3557" y="18324"/>
                    </a:lnTo>
                    <a:lnTo>
                      <a:pt x="3124" y="17595"/>
                    </a:lnTo>
                    <a:lnTo>
                      <a:pt x="3557" y="17459"/>
                    </a:lnTo>
                    <a:lnTo>
                      <a:pt x="3124" y="16784"/>
                    </a:lnTo>
                    <a:lnTo>
                      <a:pt x="3557" y="16784"/>
                    </a:lnTo>
                    <a:lnTo>
                      <a:pt x="2907" y="15784"/>
                    </a:lnTo>
                    <a:lnTo>
                      <a:pt x="2473" y="14514"/>
                    </a:lnTo>
                    <a:lnTo>
                      <a:pt x="2473" y="14243"/>
                    </a:lnTo>
                    <a:lnTo>
                      <a:pt x="3124" y="13838"/>
                    </a:lnTo>
                    <a:lnTo>
                      <a:pt x="3124" y="13405"/>
                    </a:lnTo>
                    <a:lnTo>
                      <a:pt x="3557" y="13405"/>
                    </a:lnTo>
                    <a:lnTo>
                      <a:pt x="4252" y="13135"/>
                    </a:lnTo>
                    <a:lnTo>
                      <a:pt x="3774" y="12865"/>
                    </a:lnTo>
                    <a:lnTo>
                      <a:pt x="4685" y="12703"/>
                    </a:lnTo>
                    <a:lnTo>
                      <a:pt x="4685" y="12432"/>
                    </a:lnTo>
                    <a:lnTo>
                      <a:pt x="5380" y="12297"/>
                    </a:lnTo>
                    <a:lnTo>
                      <a:pt x="5813" y="11595"/>
                    </a:lnTo>
                    <a:lnTo>
                      <a:pt x="6725" y="10595"/>
                    </a:lnTo>
                    <a:lnTo>
                      <a:pt x="7158" y="10189"/>
                    </a:lnTo>
                    <a:lnTo>
                      <a:pt x="7809" y="9757"/>
                    </a:lnTo>
                    <a:lnTo>
                      <a:pt x="8503" y="9757"/>
                    </a:lnTo>
                    <a:lnTo>
                      <a:pt x="8243" y="9378"/>
                    </a:lnTo>
                    <a:lnTo>
                      <a:pt x="8243" y="8649"/>
                    </a:lnTo>
                    <a:lnTo>
                      <a:pt x="7158" y="8216"/>
                    </a:lnTo>
                    <a:lnTo>
                      <a:pt x="6725" y="7946"/>
                    </a:lnTo>
                    <a:lnTo>
                      <a:pt x="6030" y="7946"/>
                    </a:lnTo>
                    <a:lnTo>
                      <a:pt x="5813" y="7541"/>
                    </a:lnTo>
                    <a:lnTo>
                      <a:pt x="5380" y="7000"/>
                    </a:lnTo>
                    <a:lnTo>
                      <a:pt x="5813" y="5865"/>
                    </a:lnTo>
                    <a:lnTo>
                      <a:pt x="4946" y="5459"/>
                    </a:lnTo>
                    <a:lnTo>
                      <a:pt x="4946" y="5297"/>
                    </a:lnTo>
                    <a:lnTo>
                      <a:pt x="5380" y="5027"/>
                    </a:lnTo>
                    <a:lnTo>
                      <a:pt x="4685" y="4730"/>
                    </a:lnTo>
                    <a:lnTo>
                      <a:pt x="4685" y="3919"/>
                    </a:lnTo>
                    <a:lnTo>
                      <a:pt x="3557" y="3189"/>
                    </a:lnTo>
                    <a:lnTo>
                      <a:pt x="2473" y="3189"/>
                    </a:lnTo>
                    <a:lnTo>
                      <a:pt x="1128" y="2784"/>
                    </a:lnTo>
                    <a:lnTo>
                      <a:pt x="0" y="2081"/>
                    </a:lnTo>
                    <a:lnTo>
                      <a:pt x="0" y="1811"/>
                    </a:lnTo>
                    <a:lnTo>
                      <a:pt x="607" y="2081"/>
                    </a:lnTo>
                    <a:lnTo>
                      <a:pt x="174" y="1649"/>
                    </a:lnTo>
                    <a:lnTo>
                      <a:pt x="607" y="1649"/>
                    </a:lnTo>
                    <a:lnTo>
                      <a:pt x="1779" y="1811"/>
                    </a:lnTo>
                    <a:lnTo>
                      <a:pt x="2907" y="2514"/>
                    </a:lnTo>
                    <a:lnTo>
                      <a:pt x="3774" y="2514"/>
                    </a:lnTo>
                    <a:lnTo>
                      <a:pt x="4685" y="2514"/>
                    </a:lnTo>
                    <a:lnTo>
                      <a:pt x="4946" y="2351"/>
                    </a:lnTo>
                    <a:lnTo>
                      <a:pt x="5813" y="2514"/>
                    </a:lnTo>
                    <a:lnTo>
                      <a:pt x="6464" y="2784"/>
                    </a:lnTo>
                    <a:lnTo>
                      <a:pt x="6725" y="2784"/>
                    </a:lnTo>
                    <a:lnTo>
                      <a:pt x="6725" y="2351"/>
                    </a:lnTo>
                    <a:lnTo>
                      <a:pt x="7592" y="2351"/>
                    </a:lnTo>
                    <a:lnTo>
                      <a:pt x="7592" y="1649"/>
                    </a:lnTo>
                    <a:lnTo>
                      <a:pt x="7592" y="973"/>
                    </a:lnTo>
                    <a:lnTo>
                      <a:pt x="8243" y="270"/>
                    </a:lnTo>
                    <a:lnTo>
                      <a:pt x="8937" y="270"/>
                    </a:lnTo>
                    <a:lnTo>
                      <a:pt x="9414" y="270"/>
                    </a:lnTo>
                    <a:lnTo>
                      <a:pt x="10542" y="0"/>
                    </a:lnTo>
                    <a:lnTo>
                      <a:pt x="10759" y="270"/>
                    </a:lnTo>
                    <a:lnTo>
                      <a:pt x="11887" y="541"/>
                    </a:lnTo>
                    <a:lnTo>
                      <a:pt x="12581" y="973"/>
                    </a:lnTo>
                    <a:lnTo>
                      <a:pt x="12321" y="1378"/>
                    </a:lnTo>
                    <a:lnTo>
                      <a:pt x="11887" y="208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6" name="Forme libre 547">
                <a:extLst>
                  <a:ext uri="{FF2B5EF4-FFF2-40B4-BE49-F238E27FC236}">
                    <a16:creationId xmlns:a16="http://schemas.microsoft.com/office/drawing/2014/main" id="{E3CC0A6F-1B8F-13DA-D153-4E1F894F6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276" y="941417"/>
                <a:ext cx="287275" cy="271893"/>
              </a:xfrm>
              <a:custGeom>
                <a:avLst/>
                <a:gdLst>
                  <a:gd name="T0" fmla="*/ 11519 w 20000"/>
                  <a:gd name="T1" fmla="*/ 451 h 20000"/>
                  <a:gd name="T2" fmla="*/ 12481 w 20000"/>
                  <a:gd name="T3" fmla="*/ 451 h 20000"/>
                  <a:gd name="T4" fmla="*/ 13074 w 20000"/>
                  <a:gd name="T5" fmla="*/ 1516 h 20000"/>
                  <a:gd name="T6" fmla="*/ 14593 w 20000"/>
                  <a:gd name="T7" fmla="*/ 2131 h 20000"/>
                  <a:gd name="T8" fmla="*/ 15963 w 20000"/>
                  <a:gd name="T9" fmla="*/ 3607 h 20000"/>
                  <a:gd name="T10" fmla="*/ 16889 w 20000"/>
                  <a:gd name="T11" fmla="*/ 3607 h 20000"/>
                  <a:gd name="T12" fmla="*/ 19000 w 20000"/>
                  <a:gd name="T13" fmla="*/ 4467 h 20000"/>
                  <a:gd name="T14" fmla="*/ 19407 w 20000"/>
                  <a:gd name="T15" fmla="*/ 5943 h 20000"/>
                  <a:gd name="T16" fmla="*/ 18630 w 20000"/>
                  <a:gd name="T17" fmla="*/ 8279 h 20000"/>
                  <a:gd name="T18" fmla="*/ 18074 w 20000"/>
                  <a:gd name="T19" fmla="*/ 8893 h 20000"/>
                  <a:gd name="T20" fmla="*/ 16889 w 20000"/>
                  <a:gd name="T21" fmla="*/ 10820 h 20000"/>
                  <a:gd name="T22" fmla="*/ 17481 w 20000"/>
                  <a:gd name="T23" fmla="*/ 10820 h 20000"/>
                  <a:gd name="T24" fmla="*/ 18444 w 20000"/>
                  <a:gd name="T25" fmla="*/ 12090 h 20000"/>
                  <a:gd name="T26" fmla="*/ 18444 w 20000"/>
                  <a:gd name="T27" fmla="*/ 13770 h 20000"/>
                  <a:gd name="T28" fmla="*/ 18074 w 20000"/>
                  <a:gd name="T29" fmla="*/ 14221 h 20000"/>
                  <a:gd name="T30" fmla="*/ 19000 w 20000"/>
                  <a:gd name="T31" fmla="*/ 16107 h 20000"/>
                  <a:gd name="T32" fmla="*/ 19407 w 20000"/>
                  <a:gd name="T33" fmla="*/ 16516 h 20000"/>
                  <a:gd name="T34" fmla="*/ 19000 w 20000"/>
                  <a:gd name="T35" fmla="*/ 17172 h 20000"/>
                  <a:gd name="T36" fmla="*/ 18630 w 20000"/>
                  <a:gd name="T37" fmla="*/ 17172 h 20000"/>
                  <a:gd name="T38" fmla="*/ 18074 w 20000"/>
                  <a:gd name="T39" fmla="*/ 17623 h 20000"/>
                  <a:gd name="T40" fmla="*/ 17481 w 20000"/>
                  <a:gd name="T41" fmla="*/ 18689 h 20000"/>
                  <a:gd name="T42" fmla="*/ 15593 w 20000"/>
                  <a:gd name="T43" fmla="*/ 18279 h 20000"/>
                  <a:gd name="T44" fmla="*/ 15000 w 20000"/>
                  <a:gd name="T45" fmla="*/ 17828 h 20000"/>
                  <a:gd name="T46" fmla="*/ 14407 w 20000"/>
                  <a:gd name="T47" fmla="*/ 17623 h 20000"/>
                  <a:gd name="T48" fmla="*/ 13444 w 20000"/>
                  <a:gd name="T49" fmla="*/ 17623 h 20000"/>
                  <a:gd name="T50" fmla="*/ 12111 w 20000"/>
                  <a:gd name="T51" fmla="*/ 18689 h 20000"/>
                  <a:gd name="T52" fmla="*/ 11519 w 20000"/>
                  <a:gd name="T53" fmla="*/ 19959 h 20000"/>
                  <a:gd name="T54" fmla="*/ 9407 w 20000"/>
                  <a:gd name="T55" fmla="*/ 19303 h 20000"/>
                  <a:gd name="T56" fmla="*/ 8481 w 20000"/>
                  <a:gd name="T57" fmla="*/ 19303 h 20000"/>
                  <a:gd name="T58" fmla="*/ 5370 w 20000"/>
                  <a:gd name="T59" fmla="*/ 18689 h 20000"/>
                  <a:gd name="T60" fmla="*/ 5370 w 20000"/>
                  <a:gd name="T61" fmla="*/ 15287 h 20000"/>
                  <a:gd name="T62" fmla="*/ 5370 w 20000"/>
                  <a:gd name="T63" fmla="*/ 14426 h 20000"/>
                  <a:gd name="T64" fmla="*/ 6370 w 20000"/>
                  <a:gd name="T65" fmla="*/ 13770 h 20000"/>
                  <a:gd name="T66" fmla="*/ 5370 w 20000"/>
                  <a:gd name="T67" fmla="*/ 12500 h 20000"/>
                  <a:gd name="T68" fmla="*/ 4037 w 20000"/>
                  <a:gd name="T69" fmla="*/ 10000 h 20000"/>
                  <a:gd name="T70" fmla="*/ 3481 w 20000"/>
                  <a:gd name="T71" fmla="*/ 8730 h 20000"/>
                  <a:gd name="T72" fmla="*/ 778 w 20000"/>
                  <a:gd name="T73" fmla="*/ 7623 h 20000"/>
                  <a:gd name="T74" fmla="*/ 778 w 20000"/>
                  <a:gd name="T75" fmla="*/ 7049 h 20000"/>
                  <a:gd name="T76" fmla="*/ 1000 w 20000"/>
                  <a:gd name="T77" fmla="*/ 6557 h 20000"/>
                  <a:gd name="T78" fmla="*/ 0 w 20000"/>
                  <a:gd name="T79" fmla="*/ 6393 h 20000"/>
                  <a:gd name="T80" fmla="*/ 1370 w 20000"/>
                  <a:gd name="T81" fmla="*/ 5533 h 20000"/>
                  <a:gd name="T82" fmla="*/ 2519 w 20000"/>
                  <a:gd name="T83" fmla="*/ 5533 h 20000"/>
                  <a:gd name="T84" fmla="*/ 3852 w 20000"/>
                  <a:gd name="T85" fmla="*/ 5943 h 20000"/>
                  <a:gd name="T86" fmla="*/ 5000 w 20000"/>
                  <a:gd name="T87" fmla="*/ 5943 h 20000"/>
                  <a:gd name="T88" fmla="*/ 4407 w 20000"/>
                  <a:gd name="T89" fmla="*/ 3197 h 20000"/>
                  <a:gd name="T90" fmla="*/ 5593 w 20000"/>
                  <a:gd name="T91" fmla="*/ 3197 h 20000"/>
                  <a:gd name="T92" fmla="*/ 6370 w 20000"/>
                  <a:gd name="T93" fmla="*/ 4262 h 20000"/>
                  <a:gd name="T94" fmla="*/ 7481 w 20000"/>
                  <a:gd name="T95" fmla="*/ 3607 h 20000"/>
                  <a:gd name="T96" fmla="*/ 9407 w 20000"/>
                  <a:gd name="T97" fmla="*/ 2787 h 20000"/>
                  <a:gd name="T98" fmla="*/ 9630 w 20000"/>
                  <a:gd name="T99" fmla="*/ 451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000" h="20000">
                    <a:moveTo>
                      <a:pt x="11519" y="0"/>
                    </a:moveTo>
                    <a:lnTo>
                      <a:pt x="11519" y="451"/>
                    </a:lnTo>
                    <a:lnTo>
                      <a:pt x="12111" y="861"/>
                    </a:lnTo>
                    <a:lnTo>
                      <a:pt x="12481" y="451"/>
                    </a:lnTo>
                    <a:lnTo>
                      <a:pt x="12889" y="1107"/>
                    </a:lnTo>
                    <a:lnTo>
                      <a:pt x="13074" y="1516"/>
                    </a:lnTo>
                    <a:lnTo>
                      <a:pt x="14407" y="2787"/>
                    </a:lnTo>
                    <a:lnTo>
                      <a:pt x="14593" y="2131"/>
                    </a:lnTo>
                    <a:lnTo>
                      <a:pt x="15000" y="3197"/>
                    </a:lnTo>
                    <a:lnTo>
                      <a:pt x="15963" y="3607"/>
                    </a:lnTo>
                    <a:lnTo>
                      <a:pt x="16148" y="3607"/>
                    </a:lnTo>
                    <a:lnTo>
                      <a:pt x="16889" y="3607"/>
                    </a:lnTo>
                    <a:lnTo>
                      <a:pt x="17481" y="3607"/>
                    </a:lnTo>
                    <a:lnTo>
                      <a:pt x="19000" y="4467"/>
                    </a:lnTo>
                    <a:lnTo>
                      <a:pt x="19963" y="4877"/>
                    </a:lnTo>
                    <a:lnTo>
                      <a:pt x="19407" y="5943"/>
                    </a:lnTo>
                    <a:lnTo>
                      <a:pt x="18630" y="7213"/>
                    </a:lnTo>
                    <a:lnTo>
                      <a:pt x="18630" y="8279"/>
                    </a:lnTo>
                    <a:lnTo>
                      <a:pt x="18074" y="8279"/>
                    </a:lnTo>
                    <a:lnTo>
                      <a:pt x="18074" y="8893"/>
                    </a:lnTo>
                    <a:lnTo>
                      <a:pt x="17481" y="9754"/>
                    </a:lnTo>
                    <a:lnTo>
                      <a:pt x="16889" y="10820"/>
                    </a:lnTo>
                    <a:lnTo>
                      <a:pt x="16889" y="11066"/>
                    </a:lnTo>
                    <a:lnTo>
                      <a:pt x="17481" y="10820"/>
                    </a:lnTo>
                    <a:lnTo>
                      <a:pt x="18074" y="11475"/>
                    </a:lnTo>
                    <a:lnTo>
                      <a:pt x="18444" y="12090"/>
                    </a:lnTo>
                    <a:lnTo>
                      <a:pt x="18074" y="12090"/>
                    </a:lnTo>
                    <a:lnTo>
                      <a:pt x="18444" y="13770"/>
                    </a:lnTo>
                    <a:lnTo>
                      <a:pt x="17704" y="13770"/>
                    </a:lnTo>
                    <a:lnTo>
                      <a:pt x="18074" y="14221"/>
                    </a:lnTo>
                    <a:lnTo>
                      <a:pt x="18444" y="15943"/>
                    </a:lnTo>
                    <a:lnTo>
                      <a:pt x="19000" y="16107"/>
                    </a:lnTo>
                    <a:lnTo>
                      <a:pt x="19593" y="16107"/>
                    </a:lnTo>
                    <a:lnTo>
                      <a:pt x="19407" y="16516"/>
                    </a:lnTo>
                    <a:lnTo>
                      <a:pt x="19407" y="16967"/>
                    </a:lnTo>
                    <a:lnTo>
                      <a:pt x="19000" y="17172"/>
                    </a:lnTo>
                    <a:lnTo>
                      <a:pt x="18630" y="16967"/>
                    </a:lnTo>
                    <a:lnTo>
                      <a:pt x="18630" y="17172"/>
                    </a:lnTo>
                    <a:lnTo>
                      <a:pt x="18630" y="17623"/>
                    </a:lnTo>
                    <a:lnTo>
                      <a:pt x="18074" y="17623"/>
                    </a:lnTo>
                    <a:lnTo>
                      <a:pt x="17481" y="17828"/>
                    </a:lnTo>
                    <a:lnTo>
                      <a:pt x="17481" y="18689"/>
                    </a:lnTo>
                    <a:lnTo>
                      <a:pt x="16148" y="18689"/>
                    </a:lnTo>
                    <a:lnTo>
                      <a:pt x="15593" y="18279"/>
                    </a:lnTo>
                    <a:lnTo>
                      <a:pt x="15370" y="17828"/>
                    </a:lnTo>
                    <a:lnTo>
                      <a:pt x="15000" y="17828"/>
                    </a:lnTo>
                    <a:lnTo>
                      <a:pt x="14407" y="17828"/>
                    </a:lnTo>
                    <a:lnTo>
                      <a:pt x="14407" y="17623"/>
                    </a:lnTo>
                    <a:lnTo>
                      <a:pt x="13630" y="17623"/>
                    </a:lnTo>
                    <a:lnTo>
                      <a:pt x="13444" y="17623"/>
                    </a:lnTo>
                    <a:lnTo>
                      <a:pt x="13074" y="17828"/>
                    </a:lnTo>
                    <a:lnTo>
                      <a:pt x="12111" y="18689"/>
                    </a:lnTo>
                    <a:lnTo>
                      <a:pt x="12111" y="19713"/>
                    </a:lnTo>
                    <a:lnTo>
                      <a:pt x="11519" y="19959"/>
                    </a:lnTo>
                    <a:lnTo>
                      <a:pt x="10593" y="19713"/>
                    </a:lnTo>
                    <a:lnTo>
                      <a:pt x="9407" y="19303"/>
                    </a:lnTo>
                    <a:lnTo>
                      <a:pt x="8481" y="18893"/>
                    </a:lnTo>
                    <a:lnTo>
                      <a:pt x="8481" y="19303"/>
                    </a:lnTo>
                    <a:lnTo>
                      <a:pt x="7481" y="19303"/>
                    </a:lnTo>
                    <a:lnTo>
                      <a:pt x="5370" y="18689"/>
                    </a:lnTo>
                    <a:lnTo>
                      <a:pt x="4778" y="17623"/>
                    </a:lnTo>
                    <a:lnTo>
                      <a:pt x="5370" y="15287"/>
                    </a:lnTo>
                    <a:lnTo>
                      <a:pt x="5593" y="14836"/>
                    </a:lnTo>
                    <a:lnTo>
                      <a:pt x="5370" y="14426"/>
                    </a:lnTo>
                    <a:lnTo>
                      <a:pt x="5593" y="12746"/>
                    </a:lnTo>
                    <a:lnTo>
                      <a:pt x="6370" y="13770"/>
                    </a:lnTo>
                    <a:lnTo>
                      <a:pt x="5963" y="12746"/>
                    </a:lnTo>
                    <a:lnTo>
                      <a:pt x="5370" y="12500"/>
                    </a:lnTo>
                    <a:lnTo>
                      <a:pt x="5370" y="11475"/>
                    </a:lnTo>
                    <a:lnTo>
                      <a:pt x="4037" y="10000"/>
                    </a:lnTo>
                    <a:lnTo>
                      <a:pt x="4037" y="8893"/>
                    </a:lnTo>
                    <a:lnTo>
                      <a:pt x="3481" y="8730"/>
                    </a:lnTo>
                    <a:lnTo>
                      <a:pt x="2519" y="8279"/>
                    </a:lnTo>
                    <a:lnTo>
                      <a:pt x="778" y="7623"/>
                    </a:lnTo>
                    <a:lnTo>
                      <a:pt x="407" y="7049"/>
                    </a:lnTo>
                    <a:lnTo>
                      <a:pt x="778" y="7049"/>
                    </a:lnTo>
                    <a:lnTo>
                      <a:pt x="407" y="6557"/>
                    </a:lnTo>
                    <a:lnTo>
                      <a:pt x="1000" y="6557"/>
                    </a:lnTo>
                    <a:lnTo>
                      <a:pt x="778" y="6393"/>
                    </a:lnTo>
                    <a:lnTo>
                      <a:pt x="0" y="6393"/>
                    </a:lnTo>
                    <a:lnTo>
                      <a:pt x="407" y="5943"/>
                    </a:lnTo>
                    <a:lnTo>
                      <a:pt x="1370" y="5533"/>
                    </a:lnTo>
                    <a:lnTo>
                      <a:pt x="1926" y="5533"/>
                    </a:lnTo>
                    <a:lnTo>
                      <a:pt x="2519" y="5533"/>
                    </a:lnTo>
                    <a:lnTo>
                      <a:pt x="3481" y="6393"/>
                    </a:lnTo>
                    <a:lnTo>
                      <a:pt x="3852" y="5943"/>
                    </a:lnTo>
                    <a:lnTo>
                      <a:pt x="4407" y="5943"/>
                    </a:lnTo>
                    <a:lnTo>
                      <a:pt x="5000" y="5943"/>
                    </a:lnTo>
                    <a:lnTo>
                      <a:pt x="4778" y="4467"/>
                    </a:lnTo>
                    <a:lnTo>
                      <a:pt x="4407" y="3197"/>
                    </a:lnTo>
                    <a:lnTo>
                      <a:pt x="5000" y="3197"/>
                    </a:lnTo>
                    <a:lnTo>
                      <a:pt x="5593" y="3197"/>
                    </a:lnTo>
                    <a:lnTo>
                      <a:pt x="5593" y="3852"/>
                    </a:lnTo>
                    <a:lnTo>
                      <a:pt x="6370" y="4262"/>
                    </a:lnTo>
                    <a:lnTo>
                      <a:pt x="7111" y="4262"/>
                    </a:lnTo>
                    <a:lnTo>
                      <a:pt x="7481" y="3607"/>
                    </a:lnTo>
                    <a:lnTo>
                      <a:pt x="8074" y="3197"/>
                    </a:lnTo>
                    <a:lnTo>
                      <a:pt x="9407" y="2787"/>
                    </a:lnTo>
                    <a:lnTo>
                      <a:pt x="9630" y="2131"/>
                    </a:lnTo>
                    <a:lnTo>
                      <a:pt x="9630" y="451"/>
                    </a:lnTo>
                    <a:lnTo>
                      <a:pt x="1151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" name="Forme libre 548">
                <a:extLst>
                  <a:ext uri="{FF2B5EF4-FFF2-40B4-BE49-F238E27FC236}">
                    <a16:creationId xmlns:a16="http://schemas.microsoft.com/office/drawing/2014/main" id="{C8FD29E0-4D05-821E-94B8-8EB2A9137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6999" y="1195481"/>
                <a:ext cx="28728" cy="49587"/>
              </a:xfrm>
              <a:custGeom>
                <a:avLst/>
                <a:gdLst>
                  <a:gd name="T0" fmla="*/ 11852 w 20000"/>
                  <a:gd name="T1" fmla="*/ 0 h 20000"/>
                  <a:gd name="T2" fmla="*/ 15926 w 20000"/>
                  <a:gd name="T3" fmla="*/ 0 h 20000"/>
                  <a:gd name="T4" fmla="*/ 15926 w 20000"/>
                  <a:gd name="T5" fmla="*/ 1348 h 20000"/>
                  <a:gd name="T6" fmla="*/ 15926 w 20000"/>
                  <a:gd name="T7" fmla="*/ 3596 h 20000"/>
                  <a:gd name="T8" fmla="*/ 19630 w 20000"/>
                  <a:gd name="T9" fmla="*/ 5843 h 20000"/>
                  <a:gd name="T10" fmla="*/ 19630 w 20000"/>
                  <a:gd name="T11" fmla="*/ 9213 h 20000"/>
                  <a:gd name="T12" fmla="*/ 19630 w 20000"/>
                  <a:gd name="T13" fmla="*/ 10562 h 20000"/>
                  <a:gd name="T14" fmla="*/ 15926 w 20000"/>
                  <a:gd name="T15" fmla="*/ 12809 h 20000"/>
                  <a:gd name="T16" fmla="*/ 15926 w 20000"/>
                  <a:gd name="T17" fmla="*/ 15056 h 20000"/>
                  <a:gd name="T18" fmla="*/ 15926 w 20000"/>
                  <a:gd name="T19" fmla="*/ 16180 h 20000"/>
                  <a:gd name="T20" fmla="*/ 11852 w 20000"/>
                  <a:gd name="T21" fmla="*/ 18427 h 20000"/>
                  <a:gd name="T22" fmla="*/ 11852 w 20000"/>
                  <a:gd name="T23" fmla="*/ 19775 h 20000"/>
                  <a:gd name="T24" fmla="*/ 10000 w 20000"/>
                  <a:gd name="T25" fmla="*/ 19775 h 20000"/>
                  <a:gd name="T26" fmla="*/ 5926 w 20000"/>
                  <a:gd name="T27" fmla="*/ 19775 h 20000"/>
                  <a:gd name="T28" fmla="*/ 4074 w 20000"/>
                  <a:gd name="T29" fmla="*/ 18427 h 20000"/>
                  <a:gd name="T30" fmla="*/ 5926 w 20000"/>
                  <a:gd name="T31" fmla="*/ 18427 h 20000"/>
                  <a:gd name="T32" fmla="*/ 5926 w 20000"/>
                  <a:gd name="T33" fmla="*/ 16180 h 20000"/>
                  <a:gd name="T34" fmla="*/ 4074 w 20000"/>
                  <a:gd name="T35" fmla="*/ 16180 h 20000"/>
                  <a:gd name="T36" fmla="*/ 4074 w 20000"/>
                  <a:gd name="T37" fmla="*/ 15056 h 20000"/>
                  <a:gd name="T38" fmla="*/ 0 w 20000"/>
                  <a:gd name="T39" fmla="*/ 15056 h 20000"/>
                  <a:gd name="T40" fmla="*/ 4074 w 20000"/>
                  <a:gd name="T41" fmla="*/ 12809 h 20000"/>
                  <a:gd name="T42" fmla="*/ 4074 w 20000"/>
                  <a:gd name="T43" fmla="*/ 10562 h 20000"/>
                  <a:gd name="T44" fmla="*/ 0 w 20000"/>
                  <a:gd name="T45" fmla="*/ 10562 h 20000"/>
                  <a:gd name="T46" fmla="*/ 0 w 20000"/>
                  <a:gd name="T47" fmla="*/ 9213 h 20000"/>
                  <a:gd name="T48" fmla="*/ 4074 w 20000"/>
                  <a:gd name="T49" fmla="*/ 9213 h 20000"/>
                  <a:gd name="T50" fmla="*/ 0 w 20000"/>
                  <a:gd name="T51" fmla="*/ 6966 h 20000"/>
                  <a:gd name="T52" fmla="*/ 4074 w 20000"/>
                  <a:gd name="T53" fmla="*/ 6966 h 20000"/>
                  <a:gd name="T54" fmla="*/ 4074 w 20000"/>
                  <a:gd name="T55" fmla="*/ 5843 h 20000"/>
                  <a:gd name="T56" fmla="*/ 5926 w 20000"/>
                  <a:gd name="T57" fmla="*/ 3596 h 20000"/>
                  <a:gd name="T58" fmla="*/ 10000 w 20000"/>
                  <a:gd name="T59" fmla="*/ 3596 h 20000"/>
                  <a:gd name="T60" fmla="*/ 11852 w 20000"/>
                  <a:gd name="T61" fmla="*/ 3596 h 20000"/>
                  <a:gd name="T62" fmla="*/ 11852 w 20000"/>
                  <a:gd name="T63" fmla="*/ 1348 h 20000"/>
                  <a:gd name="T64" fmla="*/ 11852 w 20000"/>
                  <a:gd name="T65" fmla="*/ 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000" h="20000">
                    <a:moveTo>
                      <a:pt x="11852" y="0"/>
                    </a:moveTo>
                    <a:lnTo>
                      <a:pt x="15926" y="0"/>
                    </a:lnTo>
                    <a:lnTo>
                      <a:pt x="15926" y="1348"/>
                    </a:lnTo>
                    <a:lnTo>
                      <a:pt x="15926" y="3596"/>
                    </a:lnTo>
                    <a:lnTo>
                      <a:pt x="19630" y="5843"/>
                    </a:lnTo>
                    <a:lnTo>
                      <a:pt x="19630" y="9213"/>
                    </a:lnTo>
                    <a:lnTo>
                      <a:pt x="19630" y="10562"/>
                    </a:lnTo>
                    <a:lnTo>
                      <a:pt x="15926" y="12809"/>
                    </a:lnTo>
                    <a:lnTo>
                      <a:pt x="15926" y="15056"/>
                    </a:lnTo>
                    <a:lnTo>
                      <a:pt x="15926" y="16180"/>
                    </a:lnTo>
                    <a:lnTo>
                      <a:pt x="11852" y="18427"/>
                    </a:lnTo>
                    <a:lnTo>
                      <a:pt x="11852" y="19775"/>
                    </a:lnTo>
                    <a:lnTo>
                      <a:pt x="10000" y="19775"/>
                    </a:lnTo>
                    <a:lnTo>
                      <a:pt x="5926" y="19775"/>
                    </a:lnTo>
                    <a:lnTo>
                      <a:pt x="4074" y="18427"/>
                    </a:lnTo>
                    <a:lnTo>
                      <a:pt x="5926" y="18427"/>
                    </a:lnTo>
                    <a:lnTo>
                      <a:pt x="5926" y="16180"/>
                    </a:lnTo>
                    <a:lnTo>
                      <a:pt x="4074" y="16180"/>
                    </a:lnTo>
                    <a:lnTo>
                      <a:pt x="4074" y="15056"/>
                    </a:lnTo>
                    <a:lnTo>
                      <a:pt x="0" y="15056"/>
                    </a:lnTo>
                    <a:lnTo>
                      <a:pt x="4074" y="12809"/>
                    </a:lnTo>
                    <a:lnTo>
                      <a:pt x="4074" y="10562"/>
                    </a:lnTo>
                    <a:lnTo>
                      <a:pt x="0" y="10562"/>
                    </a:lnTo>
                    <a:lnTo>
                      <a:pt x="0" y="9213"/>
                    </a:lnTo>
                    <a:lnTo>
                      <a:pt x="4074" y="9213"/>
                    </a:lnTo>
                    <a:lnTo>
                      <a:pt x="0" y="6966"/>
                    </a:lnTo>
                    <a:lnTo>
                      <a:pt x="4074" y="6966"/>
                    </a:lnTo>
                    <a:lnTo>
                      <a:pt x="4074" y="5843"/>
                    </a:lnTo>
                    <a:lnTo>
                      <a:pt x="5926" y="3596"/>
                    </a:lnTo>
                    <a:lnTo>
                      <a:pt x="10000" y="3596"/>
                    </a:lnTo>
                    <a:lnTo>
                      <a:pt x="11852" y="3596"/>
                    </a:lnTo>
                    <a:lnTo>
                      <a:pt x="11852" y="1348"/>
                    </a:lnTo>
                    <a:lnTo>
                      <a:pt x="1185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" name="Forme libre 549">
                <a:extLst>
                  <a:ext uri="{FF2B5EF4-FFF2-40B4-BE49-F238E27FC236}">
                    <a16:creationId xmlns:a16="http://schemas.microsoft.com/office/drawing/2014/main" id="{0C2C738F-584B-F597-2CA7-A1123A3F6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0543" y="663322"/>
                <a:ext cx="165981" cy="303094"/>
              </a:xfrm>
              <a:custGeom>
                <a:avLst/>
                <a:gdLst>
                  <a:gd name="T0" fmla="*/ 641 w 20000"/>
                  <a:gd name="T1" fmla="*/ 19596 h 20000"/>
                  <a:gd name="T2" fmla="*/ 3974 w 20000"/>
                  <a:gd name="T3" fmla="*/ 17647 h 20000"/>
                  <a:gd name="T4" fmla="*/ 6987 w 20000"/>
                  <a:gd name="T5" fmla="*/ 17500 h 20000"/>
                  <a:gd name="T6" fmla="*/ 6667 w 20000"/>
                  <a:gd name="T7" fmla="*/ 16912 h 20000"/>
                  <a:gd name="T8" fmla="*/ 3974 w 20000"/>
                  <a:gd name="T9" fmla="*/ 16140 h 20000"/>
                  <a:gd name="T10" fmla="*/ 2372 w 20000"/>
                  <a:gd name="T11" fmla="*/ 15993 h 20000"/>
                  <a:gd name="T12" fmla="*/ 5000 w 20000"/>
                  <a:gd name="T13" fmla="*/ 13676 h 20000"/>
                  <a:gd name="T14" fmla="*/ 3333 w 20000"/>
                  <a:gd name="T15" fmla="*/ 13676 h 20000"/>
                  <a:gd name="T16" fmla="*/ 6026 w 20000"/>
                  <a:gd name="T17" fmla="*/ 12904 h 20000"/>
                  <a:gd name="T18" fmla="*/ 7628 w 20000"/>
                  <a:gd name="T19" fmla="*/ 12169 h 20000"/>
                  <a:gd name="T20" fmla="*/ 7628 w 20000"/>
                  <a:gd name="T21" fmla="*/ 11029 h 20000"/>
                  <a:gd name="T22" fmla="*/ 6667 w 20000"/>
                  <a:gd name="T23" fmla="*/ 9669 h 20000"/>
                  <a:gd name="T24" fmla="*/ 7628 w 20000"/>
                  <a:gd name="T25" fmla="*/ 8934 h 20000"/>
                  <a:gd name="T26" fmla="*/ 5000 w 20000"/>
                  <a:gd name="T27" fmla="*/ 9081 h 20000"/>
                  <a:gd name="T28" fmla="*/ 2372 w 20000"/>
                  <a:gd name="T29" fmla="*/ 9081 h 20000"/>
                  <a:gd name="T30" fmla="*/ 3333 w 20000"/>
                  <a:gd name="T31" fmla="*/ 7206 h 20000"/>
                  <a:gd name="T32" fmla="*/ 1667 w 20000"/>
                  <a:gd name="T33" fmla="*/ 6654 h 20000"/>
                  <a:gd name="T34" fmla="*/ 1026 w 20000"/>
                  <a:gd name="T35" fmla="*/ 7022 h 20000"/>
                  <a:gd name="T36" fmla="*/ 2372 w 20000"/>
                  <a:gd name="T37" fmla="*/ 4926 h 20000"/>
                  <a:gd name="T38" fmla="*/ 0 w 20000"/>
                  <a:gd name="T39" fmla="*/ 4559 h 20000"/>
                  <a:gd name="T40" fmla="*/ 1667 w 20000"/>
                  <a:gd name="T41" fmla="*/ 3235 h 20000"/>
                  <a:gd name="T42" fmla="*/ 1026 w 20000"/>
                  <a:gd name="T43" fmla="*/ 2096 h 20000"/>
                  <a:gd name="T44" fmla="*/ 2372 w 20000"/>
                  <a:gd name="T45" fmla="*/ 1103 h 20000"/>
                  <a:gd name="T46" fmla="*/ 3333 w 20000"/>
                  <a:gd name="T47" fmla="*/ 0 h 20000"/>
                  <a:gd name="T48" fmla="*/ 7628 w 20000"/>
                  <a:gd name="T49" fmla="*/ 0 h 20000"/>
                  <a:gd name="T50" fmla="*/ 5256 w 20000"/>
                  <a:gd name="T51" fmla="*/ 1691 h 20000"/>
                  <a:gd name="T52" fmla="*/ 5000 w 20000"/>
                  <a:gd name="T53" fmla="*/ 2647 h 20000"/>
                  <a:gd name="T54" fmla="*/ 10256 w 20000"/>
                  <a:gd name="T55" fmla="*/ 2463 h 20000"/>
                  <a:gd name="T56" fmla="*/ 9615 w 20000"/>
                  <a:gd name="T57" fmla="*/ 3971 h 20000"/>
                  <a:gd name="T58" fmla="*/ 8654 w 20000"/>
                  <a:gd name="T59" fmla="*/ 5699 h 20000"/>
                  <a:gd name="T60" fmla="*/ 6667 w 20000"/>
                  <a:gd name="T61" fmla="*/ 6434 h 20000"/>
                  <a:gd name="T62" fmla="*/ 11282 w 20000"/>
                  <a:gd name="T63" fmla="*/ 7978 h 20000"/>
                  <a:gd name="T64" fmla="*/ 14936 w 20000"/>
                  <a:gd name="T65" fmla="*/ 10662 h 20000"/>
                  <a:gd name="T66" fmla="*/ 14936 w 20000"/>
                  <a:gd name="T67" fmla="*/ 11985 h 20000"/>
                  <a:gd name="T68" fmla="*/ 15577 w 20000"/>
                  <a:gd name="T69" fmla="*/ 13493 h 20000"/>
                  <a:gd name="T70" fmla="*/ 16603 w 20000"/>
                  <a:gd name="T71" fmla="*/ 13676 h 20000"/>
                  <a:gd name="T72" fmla="*/ 19936 w 20000"/>
                  <a:gd name="T73" fmla="*/ 14412 h 20000"/>
                  <a:gd name="T74" fmla="*/ 17949 w 20000"/>
                  <a:gd name="T75" fmla="*/ 16140 h 20000"/>
                  <a:gd name="T76" fmla="*/ 16603 w 20000"/>
                  <a:gd name="T77" fmla="*/ 16912 h 20000"/>
                  <a:gd name="T78" fmla="*/ 17949 w 20000"/>
                  <a:gd name="T79" fmla="*/ 18088 h 20000"/>
                  <a:gd name="T80" fmla="*/ 13910 w 20000"/>
                  <a:gd name="T81" fmla="*/ 18088 h 20000"/>
                  <a:gd name="T82" fmla="*/ 10256 w 20000"/>
                  <a:gd name="T83" fmla="*/ 18456 h 20000"/>
                  <a:gd name="T84" fmla="*/ 6667 w 20000"/>
                  <a:gd name="T85" fmla="*/ 18640 h 20000"/>
                  <a:gd name="T86" fmla="*/ 4359 w 20000"/>
                  <a:gd name="T87" fmla="*/ 19375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000" h="20000">
                    <a:moveTo>
                      <a:pt x="1667" y="19963"/>
                    </a:moveTo>
                    <a:lnTo>
                      <a:pt x="641" y="19596"/>
                    </a:lnTo>
                    <a:lnTo>
                      <a:pt x="2372" y="19007"/>
                    </a:lnTo>
                    <a:lnTo>
                      <a:pt x="3974" y="17647"/>
                    </a:lnTo>
                    <a:lnTo>
                      <a:pt x="5000" y="17500"/>
                    </a:lnTo>
                    <a:lnTo>
                      <a:pt x="6987" y="17500"/>
                    </a:lnTo>
                    <a:lnTo>
                      <a:pt x="8013" y="16544"/>
                    </a:lnTo>
                    <a:lnTo>
                      <a:pt x="6667" y="16912"/>
                    </a:lnTo>
                    <a:lnTo>
                      <a:pt x="4359" y="16544"/>
                    </a:lnTo>
                    <a:lnTo>
                      <a:pt x="3974" y="16140"/>
                    </a:lnTo>
                    <a:lnTo>
                      <a:pt x="2628" y="16544"/>
                    </a:lnTo>
                    <a:lnTo>
                      <a:pt x="2372" y="15993"/>
                    </a:lnTo>
                    <a:lnTo>
                      <a:pt x="5000" y="14632"/>
                    </a:lnTo>
                    <a:lnTo>
                      <a:pt x="5000" y="13676"/>
                    </a:lnTo>
                    <a:lnTo>
                      <a:pt x="3974" y="13676"/>
                    </a:lnTo>
                    <a:lnTo>
                      <a:pt x="3333" y="13676"/>
                    </a:lnTo>
                    <a:lnTo>
                      <a:pt x="3974" y="13493"/>
                    </a:lnTo>
                    <a:lnTo>
                      <a:pt x="6026" y="12904"/>
                    </a:lnTo>
                    <a:lnTo>
                      <a:pt x="8013" y="12904"/>
                    </a:lnTo>
                    <a:lnTo>
                      <a:pt x="7628" y="12169"/>
                    </a:lnTo>
                    <a:lnTo>
                      <a:pt x="7628" y="11397"/>
                    </a:lnTo>
                    <a:lnTo>
                      <a:pt x="7628" y="11029"/>
                    </a:lnTo>
                    <a:lnTo>
                      <a:pt x="6987" y="11029"/>
                    </a:lnTo>
                    <a:lnTo>
                      <a:pt x="6667" y="9669"/>
                    </a:lnTo>
                    <a:lnTo>
                      <a:pt x="6667" y="9522"/>
                    </a:lnTo>
                    <a:lnTo>
                      <a:pt x="7628" y="8934"/>
                    </a:lnTo>
                    <a:lnTo>
                      <a:pt x="6667" y="8934"/>
                    </a:lnTo>
                    <a:lnTo>
                      <a:pt x="5000" y="9081"/>
                    </a:lnTo>
                    <a:lnTo>
                      <a:pt x="3333" y="9522"/>
                    </a:lnTo>
                    <a:lnTo>
                      <a:pt x="2372" y="9081"/>
                    </a:lnTo>
                    <a:lnTo>
                      <a:pt x="3333" y="7574"/>
                    </a:lnTo>
                    <a:lnTo>
                      <a:pt x="3333" y="7206"/>
                    </a:lnTo>
                    <a:lnTo>
                      <a:pt x="3333" y="6654"/>
                    </a:lnTo>
                    <a:lnTo>
                      <a:pt x="1667" y="6654"/>
                    </a:lnTo>
                    <a:lnTo>
                      <a:pt x="1026" y="7978"/>
                    </a:lnTo>
                    <a:lnTo>
                      <a:pt x="1026" y="7022"/>
                    </a:lnTo>
                    <a:lnTo>
                      <a:pt x="1026" y="5699"/>
                    </a:lnTo>
                    <a:lnTo>
                      <a:pt x="2372" y="4926"/>
                    </a:lnTo>
                    <a:lnTo>
                      <a:pt x="1026" y="5110"/>
                    </a:lnTo>
                    <a:lnTo>
                      <a:pt x="0" y="4559"/>
                    </a:lnTo>
                    <a:lnTo>
                      <a:pt x="1026" y="3971"/>
                    </a:lnTo>
                    <a:lnTo>
                      <a:pt x="1667" y="3235"/>
                    </a:lnTo>
                    <a:lnTo>
                      <a:pt x="641" y="3015"/>
                    </a:lnTo>
                    <a:lnTo>
                      <a:pt x="1026" y="2096"/>
                    </a:lnTo>
                    <a:lnTo>
                      <a:pt x="2372" y="1691"/>
                    </a:lnTo>
                    <a:lnTo>
                      <a:pt x="2372" y="1103"/>
                    </a:lnTo>
                    <a:lnTo>
                      <a:pt x="2628" y="1103"/>
                    </a:lnTo>
                    <a:lnTo>
                      <a:pt x="3333" y="0"/>
                    </a:lnTo>
                    <a:lnTo>
                      <a:pt x="5256" y="147"/>
                    </a:lnTo>
                    <a:lnTo>
                      <a:pt x="7628" y="0"/>
                    </a:lnTo>
                    <a:lnTo>
                      <a:pt x="7628" y="956"/>
                    </a:lnTo>
                    <a:lnTo>
                      <a:pt x="5256" y="1691"/>
                    </a:lnTo>
                    <a:lnTo>
                      <a:pt x="5256" y="2096"/>
                    </a:lnTo>
                    <a:lnTo>
                      <a:pt x="5000" y="2647"/>
                    </a:lnTo>
                    <a:lnTo>
                      <a:pt x="6667" y="2463"/>
                    </a:lnTo>
                    <a:lnTo>
                      <a:pt x="10256" y="2463"/>
                    </a:lnTo>
                    <a:lnTo>
                      <a:pt x="10897" y="3015"/>
                    </a:lnTo>
                    <a:lnTo>
                      <a:pt x="9615" y="3971"/>
                    </a:lnTo>
                    <a:lnTo>
                      <a:pt x="8013" y="5478"/>
                    </a:lnTo>
                    <a:lnTo>
                      <a:pt x="8654" y="5699"/>
                    </a:lnTo>
                    <a:lnTo>
                      <a:pt x="7628" y="6066"/>
                    </a:lnTo>
                    <a:lnTo>
                      <a:pt x="6667" y="6434"/>
                    </a:lnTo>
                    <a:lnTo>
                      <a:pt x="8654" y="6434"/>
                    </a:lnTo>
                    <a:lnTo>
                      <a:pt x="11282" y="7978"/>
                    </a:lnTo>
                    <a:lnTo>
                      <a:pt x="12949" y="9669"/>
                    </a:lnTo>
                    <a:lnTo>
                      <a:pt x="14936" y="10662"/>
                    </a:lnTo>
                    <a:lnTo>
                      <a:pt x="15577" y="11985"/>
                    </a:lnTo>
                    <a:lnTo>
                      <a:pt x="14936" y="11985"/>
                    </a:lnTo>
                    <a:lnTo>
                      <a:pt x="16282" y="13125"/>
                    </a:lnTo>
                    <a:lnTo>
                      <a:pt x="15577" y="13493"/>
                    </a:lnTo>
                    <a:lnTo>
                      <a:pt x="16282" y="14044"/>
                    </a:lnTo>
                    <a:lnTo>
                      <a:pt x="16603" y="13676"/>
                    </a:lnTo>
                    <a:lnTo>
                      <a:pt x="17949" y="13493"/>
                    </a:lnTo>
                    <a:lnTo>
                      <a:pt x="19936" y="14412"/>
                    </a:lnTo>
                    <a:lnTo>
                      <a:pt x="18910" y="15993"/>
                    </a:lnTo>
                    <a:lnTo>
                      <a:pt x="17949" y="16140"/>
                    </a:lnTo>
                    <a:lnTo>
                      <a:pt x="17308" y="16544"/>
                    </a:lnTo>
                    <a:lnTo>
                      <a:pt x="16603" y="16912"/>
                    </a:lnTo>
                    <a:lnTo>
                      <a:pt x="18910" y="17096"/>
                    </a:lnTo>
                    <a:lnTo>
                      <a:pt x="17949" y="18088"/>
                    </a:lnTo>
                    <a:lnTo>
                      <a:pt x="16282" y="18456"/>
                    </a:lnTo>
                    <a:lnTo>
                      <a:pt x="13910" y="18088"/>
                    </a:lnTo>
                    <a:lnTo>
                      <a:pt x="12949" y="18088"/>
                    </a:lnTo>
                    <a:lnTo>
                      <a:pt x="10256" y="18456"/>
                    </a:lnTo>
                    <a:lnTo>
                      <a:pt x="8013" y="18456"/>
                    </a:lnTo>
                    <a:lnTo>
                      <a:pt x="6667" y="18640"/>
                    </a:lnTo>
                    <a:lnTo>
                      <a:pt x="5256" y="19375"/>
                    </a:lnTo>
                    <a:lnTo>
                      <a:pt x="4359" y="19375"/>
                    </a:lnTo>
                    <a:lnTo>
                      <a:pt x="1667" y="19963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9" name="Forme libre 550">
                <a:extLst>
                  <a:ext uri="{FF2B5EF4-FFF2-40B4-BE49-F238E27FC236}">
                    <a16:creationId xmlns:a16="http://schemas.microsoft.com/office/drawing/2014/main" id="{AC94E8E5-C5EF-1F6E-3AB7-C046743C7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2239" y="787016"/>
                <a:ext cx="52667" cy="44016"/>
              </a:xfrm>
              <a:custGeom>
                <a:avLst/>
                <a:gdLst>
                  <a:gd name="T0" fmla="*/ 5253 w 20000"/>
                  <a:gd name="T1" fmla="*/ 5316 h 20000"/>
                  <a:gd name="T2" fmla="*/ 8283 w 20000"/>
                  <a:gd name="T3" fmla="*/ 2785 h 20000"/>
                  <a:gd name="T4" fmla="*/ 13535 w 20000"/>
                  <a:gd name="T5" fmla="*/ 0 h 20000"/>
                  <a:gd name="T6" fmla="*/ 14545 w 20000"/>
                  <a:gd name="T7" fmla="*/ 0 h 20000"/>
                  <a:gd name="T8" fmla="*/ 17778 w 20000"/>
                  <a:gd name="T9" fmla="*/ 6582 h 20000"/>
                  <a:gd name="T10" fmla="*/ 16566 w 20000"/>
                  <a:gd name="T11" fmla="*/ 9367 h 20000"/>
                  <a:gd name="T12" fmla="*/ 17778 w 20000"/>
                  <a:gd name="T13" fmla="*/ 9367 h 20000"/>
                  <a:gd name="T14" fmla="*/ 19798 w 20000"/>
                  <a:gd name="T15" fmla="*/ 15696 h 20000"/>
                  <a:gd name="T16" fmla="*/ 14545 w 20000"/>
                  <a:gd name="T17" fmla="*/ 19747 h 20000"/>
                  <a:gd name="T18" fmla="*/ 13535 w 20000"/>
                  <a:gd name="T19" fmla="*/ 17215 h 20000"/>
                  <a:gd name="T20" fmla="*/ 11515 w 20000"/>
                  <a:gd name="T21" fmla="*/ 17215 h 20000"/>
                  <a:gd name="T22" fmla="*/ 6263 w 20000"/>
                  <a:gd name="T23" fmla="*/ 10380 h 20000"/>
                  <a:gd name="T24" fmla="*/ 6263 w 20000"/>
                  <a:gd name="T25" fmla="*/ 13165 h 20000"/>
                  <a:gd name="T26" fmla="*/ 6263 w 20000"/>
                  <a:gd name="T27" fmla="*/ 15696 h 20000"/>
                  <a:gd name="T28" fmla="*/ 5253 w 20000"/>
                  <a:gd name="T29" fmla="*/ 17215 h 20000"/>
                  <a:gd name="T30" fmla="*/ 1212 w 20000"/>
                  <a:gd name="T31" fmla="*/ 15696 h 20000"/>
                  <a:gd name="T32" fmla="*/ 0 w 20000"/>
                  <a:gd name="T33" fmla="*/ 10380 h 20000"/>
                  <a:gd name="T34" fmla="*/ 1212 w 20000"/>
                  <a:gd name="T35" fmla="*/ 9367 h 20000"/>
                  <a:gd name="T36" fmla="*/ 1212 w 20000"/>
                  <a:gd name="T37" fmla="*/ 6582 h 20000"/>
                  <a:gd name="T38" fmla="*/ 5253 w 20000"/>
                  <a:gd name="T39" fmla="*/ 5316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000" h="20000">
                    <a:moveTo>
                      <a:pt x="5253" y="5316"/>
                    </a:moveTo>
                    <a:lnTo>
                      <a:pt x="8283" y="2785"/>
                    </a:lnTo>
                    <a:lnTo>
                      <a:pt x="13535" y="0"/>
                    </a:lnTo>
                    <a:lnTo>
                      <a:pt x="14545" y="0"/>
                    </a:lnTo>
                    <a:lnTo>
                      <a:pt x="17778" y="6582"/>
                    </a:lnTo>
                    <a:lnTo>
                      <a:pt x="16566" y="9367"/>
                    </a:lnTo>
                    <a:lnTo>
                      <a:pt x="17778" y="9367"/>
                    </a:lnTo>
                    <a:lnTo>
                      <a:pt x="19798" y="15696"/>
                    </a:lnTo>
                    <a:lnTo>
                      <a:pt x="14545" y="19747"/>
                    </a:lnTo>
                    <a:lnTo>
                      <a:pt x="13535" y="17215"/>
                    </a:lnTo>
                    <a:lnTo>
                      <a:pt x="11515" y="17215"/>
                    </a:lnTo>
                    <a:lnTo>
                      <a:pt x="6263" y="10380"/>
                    </a:lnTo>
                    <a:lnTo>
                      <a:pt x="6263" y="13165"/>
                    </a:lnTo>
                    <a:lnTo>
                      <a:pt x="6263" y="15696"/>
                    </a:lnTo>
                    <a:lnTo>
                      <a:pt x="5253" y="17215"/>
                    </a:lnTo>
                    <a:lnTo>
                      <a:pt x="1212" y="15696"/>
                    </a:lnTo>
                    <a:lnTo>
                      <a:pt x="0" y="10380"/>
                    </a:lnTo>
                    <a:lnTo>
                      <a:pt x="1212" y="9367"/>
                    </a:lnTo>
                    <a:lnTo>
                      <a:pt x="1212" y="6582"/>
                    </a:lnTo>
                    <a:lnTo>
                      <a:pt x="5253" y="531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0" name="Forme libre 551">
                <a:extLst>
                  <a:ext uri="{FF2B5EF4-FFF2-40B4-BE49-F238E27FC236}">
                    <a16:creationId xmlns:a16="http://schemas.microsoft.com/office/drawing/2014/main" id="{67CE9BFC-927A-8B08-CA8F-827FDE275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3441" y="682338"/>
                <a:ext cx="14364" cy="23400"/>
              </a:xfrm>
              <a:custGeom>
                <a:avLst/>
                <a:gdLst>
                  <a:gd name="T0" fmla="*/ 0 w 20000"/>
                  <a:gd name="T1" fmla="*/ 19524 h 20000"/>
                  <a:gd name="T2" fmla="*/ 0 w 20000"/>
                  <a:gd name="T3" fmla="*/ 14286 h 20000"/>
                  <a:gd name="T4" fmla="*/ 0 w 20000"/>
                  <a:gd name="T5" fmla="*/ 11905 h 20000"/>
                  <a:gd name="T6" fmla="*/ 0 w 20000"/>
                  <a:gd name="T7" fmla="*/ 6667 h 20000"/>
                  <a:gd name="T8" fmla="*/ 4444 w 20000"/>
                  <a:gd name="T9" fmla="*/ 6667 h 20000"/>
                  <a:gd name="T10" fmla="*/ 4444 w 20000"/>
                  <a:gd name="T11" fmla="*/ 4762 h 20000"/>
                  <a:gd name="T12" fmla="*/ 19259 w 20000"/>
                  <a:gd name="T13" fmla="*/ 0 h 20000"/>
                  <a:gd name="T14" fmla="*/ 19259 w 20000"/>
                  <a:gd name="T15" fmla="*/ 4762 h 20000"/>
                  <a:gd name="T16" fmla="*/ 11852 w 20000"/>
                  <a:gd name="T17" fmla="*/ 11905 h 20000"/>
                  <a:gd name="T18" fmla="*/ 19259 w 20000"/>
                  <a:gd name="T19" fmla="*/ 11905 h 20000"/>
                  <a:gd name="T20" fmla="*/ 11852 w 20000"/>
                  <a:gd name="T21" fmla="*/ 14286 h 20000"/>
                  <a:gd name="T22" fmla="*/ 0 w 20000"/>
                  <a:gd name="T23" fmla="*/ 19524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000" h="20000">
                    <a:moveTo>
                      <a:pt x="0" y="19524"/>
                    </a:moveTo>
                    <a:lnTo>
                      <a:pt x="0" y="14286"/>
                    </a:lnTo>
                    <a:lnTo>
                      <a:pt x="0" y="11905"/>
                    </a:lnTo>
                    <a:lnTo>
                      <a:pt x="0" y="6667"/>
                    </a:lnTo>
                    <a:lnTo>
                      <a:pt x="4444" y="6667"/>
                    </a:lnTo>
                    <a:lnTo>
                      <a:pt x="4444" y="4762"/>
                    </a:lnTo>
                    <a:lnTo>
                      <a:pt x="19259" y="0"/>
                    </a:lnTo>
                    <a:lnTo>
                      <a:pt x="19259" y="4762"/>
                    </a:lnTo>
                    <a:lnTo>
                      <a:pt x="11852" y="11905"/>
                    </a:lnTo>
                    <a:lnTo>
                      <a:pt x="19259" y="11905"/>
                    </a:lnTo>
                    <a:lnTo>
                      <a:pt x="11852" y="14286"/>
                    </a:lnTo>
                    <a:lnTo>
                      <a:pt x="0" y="1952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1" name="Forme libre 552">
                <a:extLst>
                  <a:ext uri="{FF2B5EF4-FFF2-40B4-BE49-F238E27FC236}">
                    <a16:creationId xmlns:a16="http://schemas.microsoft.com/office/drawing/2014/main" id="{07EAED14-9DE0-DCE4-16C0-F47A4A950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6633" y="710753"/>
                <a:ext cx="22344" cy="17829"/>
              </a:xfrm>
              <a:custGeom>
                <a:avLst/>
                <a:gdLst>
                  <a:gd name="T0" fmla="*/ 16667 w 20000"/>
                  <a:gd name="T1" fmla="*/ 19375 h 20000"/>
                  <a:gd name="T2" fmla="*/ 11905 w 20000"/>
                  <a:gd name="T3" fmla="*/ 19375 h 20000"/>
                  <a:gd name="T4" fmla="*/ 16667 w 20000"/>
                  <a:gd name="T5" fmla="*/ 19375 h 20000"/>
                  <a:gd name="T6" fmla="*/ 9524 w 20000"/>
                  <a:gd name="T7" fmla="*/ 19375 h 20000"/>
                  <a:gd name="T8" fmla="*/ 4762 w 20000"/>
                  <a:gd name="T9" fmla="*/ 9375 h 20000"/>
                  <a:gd name="T10" fmla="*/ 0 w 20000"/>
                  <a:gd name="T11" fmla="*/ 9375 h 20000"/>
                  <a:gd name="T12" fmla="*/ 4762 w 20000"/>
                  <a:gd name="T13" fmla="*/ 0 h 20000"/>
                  <a:gd name="T14" fmla="*/ 9524 w 20000"/>
                  <a:gd name="T15" fmla="*/ 3750 h 20000"/>
                  <a:gd name="T16" fmla="*/ 9524 w 20000"/>
                  <a:gd name="T17" fmla="*/ 0 h 20000"/>
                  <a:gd name="T18" fmla="*/ 11905 w 20000"/>
                  <a:gd name="T19" fmla="*/ 0 h 20000"/>
                  <a:gd name="T20" fmla="*/ 11905 w 20000"/>
                  <a:gd name="T21" fmla="*/ 13125 h 20000"/>
                  <a:gd name="T22" fmla="*/ 19524 w 20000"/>
                  <a:gd name="T23" fmla="*/ 13125 h 20000"/>
                  <a:gd name="T24" fmla="*/ 16667 w 20000"/>
                  <a:gd name="T25" fmla="*/ 19375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00" h="20000">
                    <a:moveTo>
                      <a:pt x="16667" y="19375"/>
                    </a:moveTo>
                    <a:lnTo>
                      <a:pt x="11905" y="19375"/>
                    </a:lnTo>
                    <a:lnTo>
                      <a:pt x="16667" y="19375"/>
                    </a:lnTo>
                    <a:lnTo>
                      <a:pt x="9524" y="19375"/>
                    </a:lnTo>
                    <a:lnTo>
                      <a:pt x="4762" y="9375"/>
                    </a:lnTo>
                    <a:lnTo>
                      <a:pt x="0" y="9375"/>
                    </a:lnTo>
                    <a:lnTo>
                      <a:pt x="4762" y="0"/>
                    </a:lnTo>
                    <a:lnTo>
                      <a:pt x="9524" y="3750"/>
                    </a:lnTo>
                    <a:lnTo>
                      <a:pt x="9524" y="0"/>
                    </a:lnTo>
                    <a:lnTo>
                      <a:pt x="11905" y="0"/>
                    </a:lnTo>
                    <a:lnTo>
                      <a:pt x="11905" y="13125"/>
                    </a:lnTo>
                    <a:lnTo>
                      <a:pt x="19524" y="13125"/>
                    </a:lnTo>
                    <a:lnTo>
                      <a:pt x="16667" y="1937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2" name="Forme libre 553">
                <a:extLst>
                  <a:ext uri="{FF2B5EF4-FFF2-40B4-BE49-F238E27FC236}">
                    <a16:creationId xmlns:a16="http://schemas.microsoft.com/office/drawing/2014/main" id="{BDDB7C30-5327-8C6F-09F9-D17526F8A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3563" y="598208"/>
                <a:ext cx="14364" cy="28973"/>
              </a:xfrm>
              <a:custGeom>
                <a:avLst/>
                <a:gdLst>
                  <a:gd name="T0" fmla="*/ 7407 w 20000"/>
                  <a:gd name="T1" fmla="*/ 19615 h 20000"/>
                  <a:gd name="T2" fmla="*/ 7407 w 20000"/>
                  <a:gd name="T3" fmla="*/ 11923 h 20000"/>
                  <a:gd name="T4" fmla="*/ 0 w 20000"/>
                  <a:gd name="T5" fmla="*/ 9615 h 20000"/>
                  <a:gd name="T6" fmla="*/ 7407 w 20000"/>
                  <a:gd name="T7" fmla="*/ 9615 h 20000"/>
                  <a:gd name="T8" fmla="*/ 0 w 20000"/>
                  <a:gd name="T9" fmla="*/ 2308 h 20000"/>
                  <a:gd name="T10" fmla="*/ 11852 w 20000"/>
                  <a:gd name="T11" fmla="*/ 0 h 20000"/>
                  <a:gd name="T12" fmla="*/ 11852 w 20000"/>
                  <a:gd name="T13" fmla="*/ 5769 h 20000"/>
                  <a:gd name="T14" fmla="*/ 19259 w 20000"/>
                  <a:gd name="T15" fmla="*/ 11923 h 20000"/>
                  <a:gd name="T16" fmla="*/ 7407 w 20000"/>
                  <a:gd name="T17" fmla="*/ 19615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00" h="20000">
                    <a:moveTo>
                      <a:pt x="7407" y="19615"/>
                    </a:moveTo>
                    <a:lnTo>
                      <a:pt x="7407" y="11923"/>
                    </a:lnTo>
                    <a:lnTo>
                      <a:pt x="0" y="9615"/>
                    </a:lnTo>
                    <a:lnTo>
                      <a:pt x="7407" y="9615"/>
                    </a:lnTo>
                    <a:lnTo>
                      <a:pt x="0" y="2308"/>
                    </a:lnTo>
                    <a:lnTo>
                      <a:pt x="11852" y="0"/>
                    </a:lnTo>
                    <a:lnTo>
                      <a:pt x="11852" y="5769"/>
                    </a:lnTo>
                    <a:lnTo>
                      <a:pt x="19259" y="11923"/>
                    </a:lnTo>
                    <a:lnTo>
                      <a:pt x="7407" y="1961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3" name="Forme libre 554">
                <a:extLst>
                  <a:ext uri="{FF2B5EF4-FFF2-40B4-BE49-F238E27FC236}">
                    <a16:creationId xmlns:a16="http://schemas.microsoft.com/office/drawing/2014/main" id="{4D4316C7-2C48-B18F-6B54-0DB37FCCD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3441" y="531906"/>
                <a:ext cx="14364" cy="15043"/>
              </a:xfrm>
              <a:custGeom>
                <a:avLst/>
                <a:gdLst>
                  <a:gd name="T0" fmla="*/ 11852 w 20000"/>
                  <a:gd name="T1" fmla="*/ 19259 h 20000"/>
                  <a:gd name="T2" fmla="*/ 0 w 20000"/>
                  <a:gd name="T3" fmla="*/ 7407 h 20000"/>
                  <a:gd name="T4" fmla="*/ 4444 w 20000"/>
                  <a:gd name="T5" fmla="*/ 0 h 20000"/>
                  <a:gd name="T6" fmla="*/ 19259 w 20000"/>
                  <a:gd name="T7" fmla="*/ 11852 h 20000"/>
                  <a:gd name="T8" fmla="*/ 11852 w 20000"/>
                  <a:gd name="T9" fmla="*/ 19259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00" h="20000">
                    <a:moveTo>
                      <a:pt x="11852" y="19259"/>
                    </a:moveTo>
                    <a:lnTo>
                      <a:pt x="0" y="7407"/>
                    </a:lnTo>
                    <a:lnTo>
                      <a:pt x="4444" y="0"/>
                    </a:lnTo>
                    <a:lnTo>
                      <a:pt x="19259" y="11852"/>
                    </a:lnTo>
                    <a:lnTo>
                      <a:pt x="11852" y="19259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4" name="Forme libre 555">
                <a:extLst>
                  <a:ext uri="{FF2B5EF4-FFF2-40B4-BE49-F238E27FC236}">
                    <a16:creationId xmlns:a16="http://schemas.microsoft.com/office/drawing/2014/main" id="{D47C3746-9F8C-BAD2-D8B4-E6DDA9EEF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8452" y="652809"/>
                <a:ext cx="14364" cy="9471"/>
              </a:xfrm>
              <a:custGeom>
                <a:avLst/>
                <a:gdLst>
                  <a:gd name="T0" fmla="*/ 19259 w 20000"/>
                  <a:gd name="T1" fmla="*/ 18824 h 20000"/>
                  <a:gd name="T2" fmla="*/ 0 w 20000"/>
                  <a:gd name="T3" fmla="*/ 18824 h 20000"/>
                  <a:gd name="T4" fmla="*/ 0 w 20000"/>
                  <a:gd name="T5" fmla="*/ 0 h 20000"/>
                  <a:gd name="T6" fmla="*/ 7407 w 20000"/>
                  <a:gd name="T7" fmla="*/ 11765 h 20000"/>
                  <a:gd name="T8" fmla="*/ 19259 w 20000"/>
                  <a:gd name="T9" fmla="*/ 11765 h 20000"/>
                  <a:gd name="T10" fmla="*/ 19259 w 20000"/>
                  <a:gd name="T11" fmla="*/ 18824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00" h="20000">
                    <a:moveTo>
                      <a:pt x="19259" y="18824"/>
                    </a:moveTo>
                    <a:lnTo>
                      <a:pt x="0" y="18824"/>
                    </a:lnTo>
                    <a:lnTo>
                      <a:pt x="0" y="0"/>
                    </a:lnTo>
                    <a:lnTo>
                      <a:pt x="7407" y="11765"/>
                    </a:lnTo>
                    <a:lnTo>
                      <a:pt x="19259" y="11765"/>
                    </a:lnTo>
                    <a:lnTo>
                      <a:pt x="19259" y="1882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5" name="Forme libre 556">
                <a:extLst>
                  <a:ext uri="{FF2B5EF4-FFF2-40B4-BE49-F238E27FC236}">
                    <a16:creationId xmlns:a16="http://schemas.microsoft.com/office/drawing/2014/main" id="{943E6E70-751C-A0DB-115E-7DD1E41424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4929" y="719668"/>
                <a:ext cx="3724" cy="9471"/>
              </a:xfrm>
              <a:custGeom>
                <a:avLst/>
                <a:gdLst>
                  <a:gd name="T0" fmla="*/ 17143 w 20000"/>
                  <a:gd name="T1" fmla="*/ 18824 h 20000"/>
                  <a:gd name="T2" fmla="*/ 0 w 20000"/>
                  <a:gd name="T3" fmla="*/ 18824 h 20000"/>
                  <a:gd name="T4" fmla="*/ 0 w 20000"/>
                  <a:gd name="T5" fmla="*/ 0 h 20000"/>
                  <a:gd name="T6" fmla="*/ 17143 w 20000"/>
                  <a:gd name="T7" fmla="*/ 7059 h 20000"/>
                  <a:gd name="T8" fmla="*/ 17143 w 20000"/>
                  <a:gd name="T9" fmla="*/ 18824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00" h="20000">
                    <a:moveTo>
                      <a:pt x="17143" y="18824"/>
                    </a:moveTo>
                    <a:lnTo>
                      <a:pt x="0" y="18824"/>
                    </a:lnTo>
                    <a:lnTo>
                      <a:pt x="0" y="0"/>
                    </a:lnTo>
                    <a:lnTo>
                      <a:pt x="17143" y="7059"/>
                    </a:lnTo>
                    <a:lnTo>
                      <a:pt x="17143" y="1882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6" name="Forme libre 557">
                <a:extLst>
                  <a:ext uri="{FF2B5EF4-FFF2-40B4-BE49-F238E27FC236}">
                    <a16:creationId xmlns:a16="http://schemas.microsoft.com/office/drawing/2014/main" id="{E5A295F6-4FB2-60EE-5A34-DBA44D8FA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9609" y="710753"/>
                <a:ext cx="9043" cy="3900"/>
              </a:xfrm>
              <a:custGeom>
                <a:avLst/>
                <a:gdLst>
                  <a:gd name="T0" fmla="*/ 18824 w 20000"/>
                  <a:gd name="T1" fmla="*/ 17143 h 20000"/>
                  <a:gd name="T2" fmla="*/ 0 w 20000"/>
                  <a:gd name="T3" fmla="*/ 0 h 20000"/>
                  <a:gd name="T4" fmla="*/ 18824 w 20000"/>
                  <a:gd name="T5" fmla="*/ 0 h 20000"/>
                  <a:gd name="T6" fmla="*/ 18824 w 20000"/>
                  <a:gd name="T7" fmla="*/ 17143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00" h="20000">
                    <a:moveTo>
                      <a:pt x="18824" y="17143"/>
                    </a:moveTo>
                    <a:lnTo>
                      <a:pt x="0" y="0"/>
                    </a:lnTo>
                    <a:lnTo>
                      <a:pt x="18824" y="0"/>
                    </a:lnTo>
                    <a:lnTo>
                      <a:pt x="18824" y="17143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7" name="Forme libre 558">
                <a:extLst>
                  <a:ext uri="{FF2B5EF4-FFF2-40B4-BE49-F238E27FC236}">
                    <a16:creationId xmlns:a16="http://schemas.microsoft.com/office/drawing/2014/main" id="{33D5855D-A59B-C6C0-4581-07321A00E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4785" y="784783"/>
                <a:ext cx="96822" cy="130375"/>
              </a:xfrm>
              <a:custGeom>
                <a:avLst/>
                <a:gdLst>
                  <a:gd name="T0" fmla="*/ 12527 w 20000"/>
                  <a:gd name="T1" fmla="*/ 2564 h 20000"/>
                  <a:gd name="T2" fmla="*/ 11868 w 20000"/>
                  <a:gd name="T3" fmla="*/ 3932 h 20000"/>
                  <a:gd name="T4" fmla="*/ 14725 w 20000"/>
                  <a:gd name="T5" fmla="*/ 6154 h 20000"/>
                  <a:gd name="T6" fmla="*/ 15385 w 20000"/>
                  <a:gd name="T7" fmla="*/ 4872 h 20000"/>
                  <a:gd name="T8" fmla="*/ 18132 w 20000"/>
                  <a:gd name="T9" fmla="*/ 6154 h 20000"/>
                  <a:gd name="T10" fmla="*/ 19890 w 20000"/>
                  <a:gd name="T11" fmla="*/ 7009 h 20000"/>
                  <a:gd name="T12" fmla="*/ 18132 w 20000"/>
                  <a:gd name="T13" fmla="*/ 7009 h 20000"/>
                  <a:gd name="T14" fmla="*/ 19231 w 20000"/>
                  <a:gd name="T15" fmla="*/ 10598 h 20000"/>
                  <a:gd name="T16" fmla="*/ 19231 w 20000"/>
                  <a:gd name="T17" fmla="*/ 13248 h 20000"/>
                  <a:gd name="T18" fmla="*/ 18132 w 20000"/>
                  <a:gd name="T19" fmla="*/ 14957 h 20000"/>
                  <a:gd name="T20" fmla="*/ 15385 w 20000"/>
                  <a:gd name="T21" fmla="*/ 17265 h 20000"/>
                  <a:gd name="T22" fmla="*/ 9560 w 20000"/>
                  <a:gd name="T23" fmla="*/ 18974 h 20000"/>
                  <a:gd name="T24" fmla="*/ 8022 w 20000"/>
                  <a:gd name="T25" fmla="*/ 18974 h 20000"/>
                  <a:gd name="T26" fmla="*/ 3297 w 20000"/>
                  <a:gd name="T27" fmla="*/ 19915 h 20000"/>
                  <a:gd name="T28" fmla="*/ 3297 w 20000"/>
                  <a:gd name="T29" fmla="*/ 18547 h 20000"/>
                  <a:gd name="T30" fmla="*/ 440 w 20000"/>
                  <a:gd name="T31" fmla="*/ 17607 h 20000"/>
                  <a:gd name="T32" fmla="*/ 0 w 20000"/>
                  <a:gd name="T33" fmla="*/ 17265 h 20000"/>
                  <a:gd name="T34" fmla="*/ 2857 w 20000"/>
                  <a:gd name="T35" fmla="*/ 16325 h 20000"/>
                  <a:gd name="T36" fmla="*/ 3297 w 20000"/>
                  <a:gd name="T37" fmla="*/ 14957 h 20000"/>
                  <a:gd name="T38" fmla="*/ 7363 w 20000"/>
                  <a:gd name="T39" fmla="*/ 14103 h 20000"/>
                  <a:gd name="T40" fmla="*/ 5055 w 20000"/>
                  <a:gd name="T41" fmla="*/ 14103 h 20000"/>
                  <a:gd name="T42" fmla="*/ 4505 w 20000"/>
                  <a:gd name="T43" fmla="*/ 13248 h 20000"/>
                  <a:gd name="T44" fmla="*/ 6264 w 20000"/>
                  <a:gd name="T45" fmla="*/ 11453 h 20000"/>
                  <a:gd name="T46" fmla="*/ 1648 w 20000"/>
                  <a:gd name="T47" fmla="*/ 9231 h 20000"/>
                  <a:gd name="T48" fmla="*/ 4505 w 20000"/>
                  <a:gd name="T49" fmla="*/ 8376 h 20000"/>
                  <a:gd name="T50" fmla="*/ 2857 w 20000"/>
                  <a:gd name="T51" fmla="*/ 6154 h 20000"/>
                  <a:gd name="T52" fmla="*/ 2857 w 20000"/>
                  <a:gd name="T53" fmla="*/ 5726 h 20000"/>
                  <a:gd name="T54" fmla="*/ 6264 w 20000"/>
                  <a:gd name="T55" fmla="*/ 6154 h 20000"/>
                  <a:gd name="T56" fmla="*/ 9121 w 20000"/>
                  <a:gd name="T57" fmla="*/ 5726 h 20000"/>
                  <a:gd name="T58" fmla="*/ 10769 w 20000"/>
                  <a:gd name="T59" fmla="*/ 3932 h 20000"/>
                  <a:gd name="T60" fmla="*/ 8022 w 20000"/>
                  <a:gd name="T61" fmla="*/ 3504 h 20000"/>
                  <a:gd name="T62" fmla="*/ 9560 w 20000"/>
                  <a:gd name="T63" fmla="*/ 2222 h 20000"/>
                  <a:gd name="T64" fmla="*/ 14725 w 20000"/>
                  <a:gd name="T65" fmla="*/ 0 h 20000"/>
                  <a:gd name="T66" fmla="*/ 14725 w 20000"/>
                  <a:gd name="T67" fmla="*/ 2222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000" h="20000">
                    <a:moveTo>
                      <a:pt x="14725" y="2222"/>
                    </a:moveTo>
                    <a:lnTo>
                      <a:pt x="12527" y="2564"/>
                    </a:lnTo>
                    <a:lnTo>
                      <a:pt x="12527" y="3504"/>
                    </a:lnTo>
                    <a:lnTo>
                      <a:pt x="11868" y="3932"/>
                    </a:lnTo>
                    <a:lnTo>
                      <a:pt x="12527" y="5726"/>
                    </a:lnTo>
                    <a:lnTo>
                      <a:pt x="14725" y="6154"/>
                    </a:lnTo>
                    <a:lnTo>
                      <a:pt x="15385" y="5726"/>
                    </a:lnTo>
                    <a:lnTo>
                      <a:pt x="15385" y="4872"/>
                    </a:lnTo>
                    <a:lnTo>
                      <a:pt x="15385" y="3932"/>
                    </a:lnTo>
                    <a:lnTo>
                      <a:pt x="18132" y="6154"/>
                    </a:lnTo>
                    <a:lnTo>
                      <a:pt x="19231" y="6154"/>
                    </a:lnTo>
                    <a:lnTo>
                      <a:pt x="19890" y="7009"/>
                    </a:lnTo>
                    <a:lnTo>
                      <a:pt x="19231" y="7863"/>
                    </a:lnTo>
                    <a:lnTo>
                      <a:pt x="18132" y="7009"/>
                    </a:lnTo>
                    <a:lnTo>
                      <a:pt x="19231" y="9231"/>
                    </a:lnTo>
                    <a:lnTo>
                      <a:pt x="19231" y="10598"/>
                    </a:lnTo>
                    <a:lnTo>
                      <a:pt x="19231" y="11453"/>
                    </a:lnTo>
                    <a:lnTo>
                      <a:pt x="19231" y="13248"/>
                    </a:lnTo>
                    <a:lnTo>
                      <a:pt x="18132" y="14103"/>
                    </a:lnTo>
                    <a:lnTo>
                      <a:pt x="18132" y="14957"/>
                    </a:lnTo>
                    <a:lnTo>
                      <a:pt x="18132" y="17265"/>
                    </a:lnTo>
                    <a:lnTo>
                      <a:pt x="15385" y="17265"/>
                    </a:lnTo>
                    <a:lnTo>
                      <a:pt x="11868" y="17607"/>
                    </a:lnTo>
                    <a:lnTo>
                      <a:pt x="9560" y="18974"/>
                    </a:lnTo>
                    <a:lnTo>
                      <a:pt x="9560" y="18547"/>
                    </a:lnTo>
                    <a:lnTo>
                      <a:pt x="8022" y="18974"/>
                    </a:lnTo>
                    <a:lnTo>
                      <a:pt x="5055" y="19915"/>
                    </a:lnTo>
                    <a:lnTo>
                      <a:pt x="3297" y="19915"/>
                    </a:lnTo>
                    <a:lnTo>
                      <a:pt x="1648" y="19915"/>
                    </a:lnTo>
                    <a:lnTo>
                      <a:pt x="3297" y="18547"/>
                    </a:lnTo>
                    <a:lnTo>
                      <a:pt x="440" y="18547"/>
                    </a:lnTo>
                    <a:lnTo>
                      <a:pt x="440" y="17607"/>
                    </a:lnTo>
                    <a:lnTo>
                      <a:pt x="2857" y="17265"/>
                    </a:lnTo>
                    <a:lnTo>
                      <a:pt x="0" y="17265"/>
                    </a:lnTo>
                    <a:lnTo>
                      <a:pt x="440" y="16325"/>
                    </a:lnTo>
                    <a:lnTo>
                      <a:pt x="2857" y="16325"/>
                    </a:lnTo>
                    <a:lnTo>
                      <a:pt x="2857" y="15470"/>
                    </a:lnTo>
                    <a:lnTo>
                      <a:pt x="3297" y="14957"/>
                    </a:lnTo>
                    <a:lnTo>
                      <a:pt x="6264" y="14103"/>
                    </a:lnTo>
                    <a:lnTo>
                      <a:pt x="7363" y="14103"/>
                    </a:lnTo>
                    <a:lnTo>
                      <a:pt x="6264" y="13248"/>
                    </a:lnTo>
                    <a:lnTo>
                      <a:pt x="5055" y="14103"/>
                    </a:lnTo>
                    <a:lnTo>
                      <a:pt x="3297" y="14103"/>
                    </a:lnTo>
                    <a:lnTo>
                      <a:pt x="4505" y="13248"/>
                    </a:lnTo>
                    <a:lnTo>
                      <a:pt x="5055" y="11880"/>
                    </a:lnTo>
                    <a:lnTo>
                      <a:pt x="6264" y="11453"/>
                    </a:lnTo>
                    <a:lnTo>
                      <a:pt x="3297" y="10598"/>
                    </a:lnTo>
                    <a:lnTo>
                      <a:pt x="1648" y="9231"/>
                    </a:lnTo>
                    <a:lnTo>
                      <a:pt x="3297" y="8376"/>
                    </a:lnTo>
                    <a:lnTo>
                      <a:pt x="4505" y="8376"/>
                    </a:lnTo>
                    <a:lnTo>
                      <a:pt x="3297" y="7863"/>
                    </a:lnTo>
                    <a:lnTo>
                      <a:pt x="2857" y="6154"/>
                    </a:lnTo>
                    <a:lnTo>
                      <a:pt x="1648" y="7009"/>
                    </a:lnTo>
                    <a:lnTo>
                      <a:pt x="2857" y="5726"/>
                    </a:lnTo>
                    <a:lnTo>
                      <a:pt x="4505" y="5726"/>
                    </a:lnTo>
                    <a:lnTo>
                      <a:pt x="6264" y="6154"/>
                    </a:lnTo>
                    <a:lnTo>
                      <a:pt x="8022" y="5726"/>
                    </a:lnTo>
                    <a:lnTo>
                      <a:pt x="9121" y="5726"/>
                    </a:lnTo>
                    <a:lnTo>
                      <a:pt x="9560" y="4872"/>
                    </a:lnTo>
                    <a:lnTo>
                      <a:pt x="10769" y="3932"/>
                    </a:lnTo>
                    <a:lnTo>
                      <a:pt x="10769" y="3504"/>
                    </a:lnTo>
                    <a:lnTo>
                      <a:pt x="8022" y="3504"/>
                    </a:lnTo>
                    <a:lnTo>
                      <a:pt x="9121" y="2564"/>
                    </a:lnTo>
                    <a:lnTo>
                      <a:pt x="9560" y="2222"/>
                    </a:lnTo>
                    <a:lnTo>
                      <a:pt x="12527" y="342"/>
                    </a:lnTo>
                    <a:lnTo>
                      <a:pt x="14725" y="0"/>
                    </a:lnTo>
                    <a:lnTo>
                      <a:pt x="16484" y="342"/>
                    </a:lnTo>
                    <a:lnTo>
                      <a:pt x="14725" y="2222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8" name="Forme libre 559">
                <a:extLst>
                  <a:ext uri="{FF2B5EF4-FFF2-40B4-BE49-F238E27FC236}">
                    <a16:creationId xmlns:a16="http://schemas.microsoft.com/office/drawing/2014/main" id="{1AD77D8E-C065-D5BB-E8DF-93386E2D3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036" y="1068449"/>
                <a:ext cx="264932" cy="280250"/>
              </a:xfrm>
              <a:custGeom>
                <a:avLst/>
                <a:gdLst>
                  <a:gd name="T0" fmla="*/ 7470 w 20000"/>
                  <a:gd name="T1" fmla="*/ 636 h 20000"/>
                  <a:gd name="T2" fmla="*/ 8514 w 20000"/>
                  <a:gd name="T3" fmla="*/ 0 h 20000"/>
                  <a:gd name="T4" fmla="*/ 10161 w 20000"/>
                  <a:gd name="T5" fmla="*/ 636 h 20000"/>
                  <a:gd name="T6" fmla="*/ 11406 w 20000"/>
                  <a:gd name="T7" fmla="*/ 1431 h 20000"/>
                  <a:gd name="T8" fmla="*/ 12249 w 20000"/>
                  <a:gd name="T9" fmla="*/ 2664 h 20000"/>
                  <a:gd name="T10" fmla="*/ 12249 w 20000"/>
                  <a:gd name="T11" fmla="*/ 3698 h 20000"/>
                  <a:gd name="T12" fmla="*/ 11245 w 20000"/>
                  <a:gd name="T13" fmla="*/ 3062 h 20000"/>
                  <a:gd name="T14" fmla="*/ 10602 w 20000"/>
                  <a:gd name="T15" fmla="*/ 3300 h 20000"/>
                  <a:gd name="T16" fmla="*/ 9116 w 20000"/>
                  <a:gd name="T17" fmla="*/ 3897 h 20000"/>
                  <a:gd name="T18" fmla="*/ 9116 w 20000"/>
                  <a:gd name="T19" fmla="*/ 4930 h 20000"/>
                  <a:gd name="T20" fmla="*/ 11406 w 20000"/>
                  <a:gd name="T21" fmla="*/ 8032 h 20000"/>
                  <a:gd name="T22" fmla="*/ 14940 w 20000"/>
                  <a:gd name="T23" fmla="*/ 11292 h 20000"/>
                  <a:gd name="T24" fmla="*/ 15783 w 20000"/>
                  <a:gd name="T25" fmla="*/ 11690 h 20000"/>
                  <a:gd name="T26" fmla="*/ 15582 w 20000"/>
                  <a:gd name="T27" fmla="*/ 12326 h 20000"/>
                  <a:gd name="T28" fmla="*/ 18474 w 20000"/>
                  <a:gd name="T29" fmla="*/ 13559 h 20000"/>
                  <a:gd name="T30" fmla="*/ 19960 w 20000"/>
                  <a:gd name="T31" fmla="*/ 15626 h 20000"/>
                  <a:gd name="T32" fmla="*/ 18876 w 20000"/>
                  <a:gd name="T33" fmla="*/ 15229 h 20000"/>
                  <a:gd name="T34" fmla="*/ 17430 w 20000"/>
                  <a:gd name="T35" fmla="*/ 14394 h 20000"/>
                  <a:gd name="T36" fmla="*/ 16586 w 20000"/>
                  <a:gd name="T37" fmla="*/ 16064 h 20000"/>
                  <a:gd name="T38" fmla="*/ 17430 w 20000"/>
                  <a:gd name="T39" fmla="*/ 16223 h 20000"/>
                  <a:gd name="T40" fmla="*/ 16827 w 20000"/>
                  <a:gd name="T41" fmla="*/ 17853 h 20000"/>
                  <a:gd name="T42" fmla="*/ 16185 w 20000"/>
                  <a:gd name="T43" fmla="*/ 19563 h 20000"/>
                  <a:gd name="T44" fmla="*/ 15582 w 20000"/>
                  <a:gd name="T45" fmla="*/ 19324 h 20000"/>
                  <a:gd name="T46" fmla="*/ 15783 w 20000"/>
                  <a:gd name="T47" fmla="*/ 18330 h 20000"/>
                  <a:gd name="T48" fmla="*/ 15181 w 20000"/>
                  <a:gd name="T49" fmla="*/ 15229 h 20000"/>
                  <a:gd name="T50" fmla="*/ 14137 w 20000"/>
                  <a:gd name="T51" fmla="*/ 14990 h 20000"/>
                  <a:gd name="T52" fmla="*/ 13896 w 20000"/>
                  <a:gd name="T53" fmla="*/ 13956 h 20000"/>
                  <a:gd name="T54" fmla="*/ 12892 w 20000"/>
                  <a:gd name="T55" fmla="*/ 13559 h 20000"/>
                  <a:gd name="T56" fmla="*/ 12249 w 20000"/>
                  <a:gd name="T57" fmla="*/ 13360 h 20000"/>
                  <a:gd name="T58" fmla="*/ 10763 w 20000"/>
                  <a:gd name="T59" fmla="*/ 12565 h 20000"/>
                  <a:gd name="T60" fmla="*/ 8715 w 20000"/>
                  <a:gd name="T61" fmla="*/ 10895 h 20000"/>
                  <a:gd name="T62" fmla="*/ 7470 w 20000"/>
                  <a:gd name="T63" fmla="*/ 9662 h 20000"/>
                  <a:gd name="T64" fmla="*/ 6225 w 20000"/>
                  <a:gd name="T65" fmla="*/ 9264 h 20000"/>
                  <a:gd name="T66" fmla="*/ 6225 w 20000"/>
                  <a:gd name="T67" fmla="*/ 8191 h 20000"/>
                  <a:gd name="T68" fmla="*/ 5382 w 20000"/>
                  <a:gd name="T69" fmla="*/ 6561 h 20000"/>
                  <a:gd name="T70" fmla="*/ 3534 w 20000"/>
                  <a:gd name="T71" fmla="*/ 6402 h 20000"/>
                  <a:gd name="T72" fmla="*/ 2048 w 20000"/>
                  <a:gd name="T73" fmla="*/ 7396 h 20000"/>
                  <a:gd name="T74" fmla="*/ 1888 w 20000"/>
                  <a:gd name="T75" fmla="*/ 6958 h 20000"/>
                  <a:gd name="T76" fmla="*/ 1446 w 20000"/>
                  <a:gd name="T77" fmla="*/ 6561 h 20000"/>
                  <a:gd name="T78" fmla="*/ 402 w 20000"/>
                  <a:gd name="T79" fmla="*/ 4692 h 20000"/>
                  <a:gd name="T80" fmla="*/ 803 w 20000"/>
                  <a:gd name="T81" fmla="*/ 4294 h 20000"/>
                  <a:gd name="T82" fmla="*/ 803 w 20000"/>
                  <a:gd name="T83" fmla="*/ 2664 h 20000"/>
                  <a:gd name="T84" fmla="*/ 2048 w 20000"/>
                  <a:gd name="T85" fmla="*/ 2664 h 20000"/>
                  <a:gd name="T86" fmla="*/ 4177 w 20000"/>
                  <a:gd name="T87" fmla="*/ 2266 h 20000"/>
                  <a:gd name="T88" fmla="*/ 4337 w 20000"/>
                  <a:gd name="T89" fmla="*/ 1431 h 20000"/>
                  <a:gd name="T90" fmla="*/ 5181 w 20000"/>
                  <a:gd name="T91" fmla="*/ 1630 h 20000"/>
                  <a:gd name="T92" fmla="*/ 5823 w 20000"/>
                  <a:gd name="T93" fmla="*/ 2028 h 20000"/>
                  <a:gd name="T94" fmla="*/ 6225 w 20000"/>
                  <a:gd name="T95" fmla="*/ 1431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6426" y="636"/>
                    </a:moveTo>
                    <a:lnTo>
                      <a:pt x="7470" y="636"/>
                    </a:lnTo>
                    <a:lnTo>
                      <a:pt x="7470" y="0"/>
                    </a:lnTo>
                    <a:lnTo>
                      <a:pt x="8514" y="0"/>
                    </a:lnTo>
                    <a:lnTo>
                      <a:pt x="9116" y="0"/>
                    </a:lnTo>
                    <a:lnTo>
                      <a:pt x="10161" y="636"/>
                    </a:lnTo>
                    <a:lnTo>
                      <a:pt x="11245" y="1431"/>
                    </a:lnTo>
                    <a:lnTo>
                      <a:pt x="11406" y="1431"/>
                    </a:lnTo>
                    <a:lnTo>
                      <a:pt x="11245" y="1630"/>
                    </a:lnTo>
                    <a:lnTo>
                      <a:pt x="12249" y="2664"/>
                    </a:lnTo>
                    <a:lnTo>
                      <a:pt x="12450" y="3300"/>
                    </a:lnTo>
                    <a:lnTo>
                      <a:pt x="12249" y="3698"/>
                    </a:lnTo>
                    <a:lnTo>
                      <a:pt x="11406" y="3300"/>
                    </a:lnTo>
                    <a:lnTo>
                      <a:pt x="11245" y="3062"/>
                    </a:lnTo>
                    <a:lnTo>
                      <a:pt x="10602" y="3062"/>
                    </a:lnTo>
                    <a:lnTo>
                      <a:pt x="10602" y="3300"/>
                    </a:lnTo>
                    <a:lnTo>
                      <a:pt x="9759" y="3698"/>
                    </a:lnTo>
                    <a:lnTo>
                      <a:pt x="9116" y="3897"/>
                    </a:lnTo>
                    <a:lnTo>
                      <a:pt x="9518" y="4692"/>
                    </a:lnTo>
                    <a:lnTo>
                      <a:pt x="9116" y="4930"/>
                    </a:lnTo>
                    <a:lnTo>
                      <a:pt x="9116" y="5765"/>
                    </a:lnTo>
                    <a:lnTo>
                      <a:pt x="11406" y="8032"/>
                    </a:lnTo>
                    <a:lnTo>
                      <a:pt x="12892" y="10298"/>
                    </a:lnTo>
                    <a:lnTo>
                      <a:pt x="14940" y="11292"/>
                    </a:lnTo>
                    <a:lnTo>
                      <a:pt x="15582" y="11292"/>
                    </a:lnTo>
                    <a:lnTo>
                      <a:pt x="15783" y="11690"/>
                    </a:lnTo>
                    <a:lnTo>
                      <a:pt x="15582" y="11928"/>
                    </a:lnTo>
                    <a:lnTo>
                      <a:pt x="15582" y="12326"/>
                    </a:lnTo>
                    <a:lnTo>
                      <a:pt x="16827" y="12962"/>
                    </a:lnTo>
                    <a:lnTo>
                      <a:pt x="18474" y="13559"/>
                    </a:lnTo>
                    <a:lnTo>
                      <a:pt x="19960" y="14990"/>
                    </a:lnTo>
                    <a:lnTo>
                      <a:pt x="19960" y="15626"/>
                    </a:lnTo>
                    <a:lnTo>
                      <a:pt x="19317" y="15626"/>
                    </a:lnTo>
                    <a:lnTo>
                      <a:pt x="18876" y="15229"/>
                    </a:lnTo>
                    <a:lnTo>
                      <a:pt x="18474" y="14592"/>
                    </a:lnTo>
                    <a:lnTo>
                      <a:pt x="17430" y="14394"/>
                    </a:lnTo>
                    <a:lnTo>
                      <a:pt x="17229" y="14592"/>
                    </a:lnTo>
                    <a:lnTo>
                      <a:pt x="16586" y="16064"/>
                    </a:lnTo>
                    <a:lnTo>
                      <a:pt x="17229" y="16223"/>
                    </a:lnTo>
                    <a:lnTo>
                      <a:pt x="17430" y="16223"/>
                    </a:lnTo>
                    <a:lnTo>
                      <a:pt x="17871" y="17694"/>
                    </a:lnTo>
                    <a:lnTo>
                      <a:pt x="16827" y="17853"/>
                    </a:lnTo>
                    <a:lnTo>
                      <a:pt x="16827" y="18728"/>
                    </a:lnTo>
                    <a:lnTo>
                      <a:pt x="16185" y="19563"/>
                    </a:lnTo>
                    <a:lnTo>
                      <a:pt x="15582" y="19960"/>
                    </a:lnTo>
                    <a:lnTo>
                      <a:pt x="15582" y="19324"/>
                    </a:lnTo>
                    <a:lnTo>
                      <a:pt x="15783" y="18926"/>
                    </a:lnTo>
                    <a:lnTo>
                      <a:pt x="15783" y="18330"/>
                    </a:lnTo>
                    <a:lnTo>
                      <a:pt x="16185" y="17853"/>
                    </a:lnTo>
                    <a:lnTo>
                      <a:pt x="15181" y="15229"/>
                    </a:lnTo>
                    <a:lnTo>
                      <a:pt x="14940" y="15229"/>
                    </a:lnTo>
                    <a:lnTo>
                      <a:pt x="14137" y="14990"/>
                    </a:lnTo>
                    <a:lnTo>
                      <a:pt x="14137" y="14592"/>
                    </a:lnTo>
                    <a:lnTo>
                      <a:pt x="13896" y="13956"/>
                    </a:lnTo>
                    <a:lnTo>
                      <a:pt x="13052" y="13956"/>
                    </a:lnTo>
                    <a:lnTo>
                      <a:pt x="12892" y="13559"/>
                    </a:lnTo>
                    <a:lnTo>
                      <a:pt x="12450" y="13559"/>
                    </a:lnTo>
                    <a:lnTo>
                      <a:pt x="12249" y="13360"/>
                    </a:lnTo>
                    <a:lnTo>
                      <a:pt x="12249" y="12565"/>
                    </a:lnTo>
                    <a:lnTo>
                      <a:pt x="10763" y="12565"/>
                    </a:lnTo>
                    <a:lnTo>
                      <a:pt x="9759" y="12326"/>
                    </a:lnTo>
                    <a:lnTo>
                      <a:pt x="8715" y="10895"/>
                    </a:lnTo>
                    <a:lnTo>
                      <a:pt x="8514" y="10696"/>
                    </a:lnTo>
                    <a:lnTo>
                      <a:pt x="7470" y="9662"/>
                    </a:lnTo>
                    <a:lnTo>
                      <a:pt x="6827" y="9264"/>
                    </a:lnTo>
                    <a:lnTo>
                      <a:pt x="6225" y="9264"/>
                    </a:lnTo>
                    <a:lnTo>
                      <a:pt x="6426" y="8628"/>
                    </a:lnTo>
                    <a:lnTo>
                      <a:pt x="6225" y="8191"/>
                    </a:lnTo>
                    <a:lnTo>
                      <a:pt x="5823" y="7396"/>
                    </a:lnTo>
                    <a:lnTo>
                      <a:pt x="5382" y="6561"/>
                    </a:lnTo>
                    <a:lnTo>
                      <a:pt x="4337" y="6402"/>
                    </a:lnTo>
                    <a:lnTo>
                      <a:pt x="3534" y="6402"/>
                    </a:lnTo>
                    <a:lnTo>
                      <a:pt x="2691" y="6561"/>
                    </a:lnTo>
                    <a:lnTo>
                      <a:pt x="2048" y="7396"/>
                    </a:lnTo>
                    <a:lnTo>
                      <a:pt x="1888" y="7396"/>
                    </a:lnTo>
                    <a:lnTo>
                      <a:pt x="1888" y="6958"/>
                    </a:lnTo>
                    <a:lnTo>
                      <a:pt x="2048" y="6561"/>
                    </a:lnTo>
                    <a:lnTo>
                      <a:pt x="1446" y="6561"/>
                    </a:lnTo>
                    <a:lnTo>
                      <a:pt x="803" y="6402"/>
                    </a:lnTo>
                    <a:lnTo>
                      <a:pt x="402" y="4692"/>
                    </a:lnTo>
                    <a:lnTo>
                      <a:pt x="0" y="4294"/>
                    </a:lnTo>
                    <a:lnTo>
                      <a:pt x="803" y="4294"/>
                    </a:lnTo>
                    <a:lnTo>
                      <a:pt x="402" y="2664"/>
                    </a:lnTo>
                    <a:lnTo>
                      <a:pt x="803" y="2664"/>
                    </a:lnTo>
                    <a:lnTo>
                      <a:pt x="1888" y="2266"/>
                    </a:lnTo>
                    <a:lnTo>
                      <a:pt x="2048" y="2664"/>
                    </a:lnTo>
                    <a:lnTo>
                      <a:pt x="2691" y="2028"/>
                    </a:lnTo>
                    <a:lnTo>
                      <a:pt x="4177" y="2266"/>
                    </a:lnTo>
                    <a:lnTo>
                      <a:pt x="4337" y="2028"/>
                    </a:lnTo>
                    <a:lnTo>
                      <a:pt x="4337" y="1431"/>
                    </a:lnTo>
                    <a:lnTo>
                      <a:pt x="4779" y="1431"/>
                    </a:lnTo>
                    <a:lnTo>
                      <a:pt x="5181" y="1630"/>
                    </a:lnTo>
                    <a:lnTo>
                      <a:pt x="5382" y="1630"/>
                    </a:lnTo>
                    <a:lnTo>
                      <a:pt x="5823" y="2028"/>
                    </a:lnTo>
                    <a:lnTo>
                      <a:pt x="5823" y="1431"/>
                    </a:lnTo>
                    <a:lnTo>
                      <a:pt x="6225" y="1431"/>
                    </a:lnTo>
                    <a:lnTo>
                      <a:pt x="6426" y="63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9" name="Forme libre 560">
                <a:extLst>
                  <a:ext uri="{FF2B5EF4-FFF2-40B4-BE49-F238E27FC236}">
                    <a16:creationId xmlns:a16="http://schemas.microsoft.com/office/drawing/2014/main" id="{04C7C89B-CFD4-9716-BD25-E970F9046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0630" y="1339228"/>
                <a:ext cx="63839" cy="41230"/>
              </a:xfrm>
              <a:custGeom>
                <a:avLst/>
                <a:gdLst>
                  <a:gd name="T0" fmla="*/ 18167 w 20000"/>
                  <a:gd name="T1" fmla="*/ 19730 h 20000"/>
                  <a:gd name="T2" fmla="*/ 13833 w 20000"/>
                  <a:gd name="T3" fmla="*/ 18108 h 20000"/>
                  <a:gd name="T4" fmla="*/ 12000 w 20000"/>
                  <a:gd name="T5" fmla="*/ 15405 h 20000"/>
                  <a:gd name="T6" fmla="*/ 8667 w 20000"/>
                  <a:gd name="T7" fmla="*/ 12703 h 20000"/>
                  <a:gd name="T8" fmla="*/ 2667 w 20000"/>
                  <a:gd name="T9" fmla="*/ 8378 h 20000"/>
                  <a:gd name="T10" fmla="*/ 0 w 20000"/>
                  <a:gd name="T11" fmla="*/ 7027 h 20000"/>
                  <a:gd name="T12" fmla="*/ 0 w 20000"/>
                  <a:gd name="T13" fmla="*/ 1622 h 20000"/>
                  <a:gd name="T14" fmla="*/ 1833 w 20000"/>
                  <a:gd name="T15" fmla="*/ 0 h 20000"/>
                  <a:gd name="T16" fmla="*/ 2667 w 20000"/>
                  <a:gd name="T17" fmla="*/ 1622 h 20000"/>
                  <a:gd name="T18" fmla="*/ 4500 w 20000"/>
                  <a:gd name="T19" fmla="*/ 0 h 20000"/>
                  <a:gd name="T20" fmla="*/ 5167 w 20000"/>
                  <a:gd name="T21" fmla="*/ 0 h 20000"/>
                  <a:gd name="T22" fmla="*/ 9500 w 20000"/>
                  <a:gd name="T23" fmla="*/ 1622 h 20000"/>
                  <a:gd name="T24" fmla="*/ 19833 w 20000"/>
                  <a:gd name="T25" fmla="*/ 0 h 20000"/>
                  <a:gd name="T26" fmla="*/ 19833 w 20000"/>
                  <a:gd name="T27" fmla="*/ 4324 h 20000"/>
                  <a:gd name="T28" fmla="*/ 18167 w 20000"/>
                  <a:gd name="T29" fmla="*/ 8378 h 20000"/>
                  <a:gd name="T30" fmla="*/ 19833 w 20000"/>
                  <a:gd name="T31" fmla="*/ 15405 h 20000"/>
                  <a:gd name="T32" fmla="*/ 18167 w 20000"/>
                  <a:gd name="T33" fmla="*/ 1973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00" h="20000">
                    <a:moveTo>
                      <a:pt x="18167" y="19730"/>
                    </a:moveTo>
                    <a:lnTo>
                      <a:pt x="13833" y="18108"/>
                    </a:lnTo>
                    <a:lnTo>
                      <a:pt x="12000" y="15405"/>
                    </a:lnTo>
                    <a:lnTo>
                      <a:pt x="8667" y="12703"/>
                    </a:lnTo>
                    <a:lnTo>
                      <a:pt x="2667" y="8378"/>
                    </a:lnTo>
                    <a:lnTo>
                      <a:pt x="0" y="7027"/>
                    </a:lnTo>
                    <a:lnTo>
                      <a:pt x="0" y="1622"/>
                    </a:lnTo>
                    <a:lnTo>
                      <a:pt x="1833" y="0"/>
                    </a:lnTo>
                    <a:lnTo>
                      <a:pt x="2667" y="1622"/>
                    </a:lnTo>
                    <a:lnTo>
                      <a:pt x="4500" y="0"/>
                    </a:lnTo>
                    <a:lnTo>
                      <a:pt x="5167" y="0"/>
                    </a:lnTo>
                    <a:lnTo>
                      <a:pt x="9500" y="1622"/>
                    </a:lnTo>
                    <a:lnTo>
                      <a:pt x="19833" y="0"/>
                    </a:lnTo>
                    <a:lnTo>
                      <a:pt x="19833" y="4324"/>
                    </a:lnTo>
                    <a:lnTo>
                      <a:pt x="18167" y="8378"/>
                    </a:lnTo>
                    <a:lnTo>
                      <a:pt x="19833" y="15405"/>
                    </a:lnTo>
                    <a:lnTo>
                      <a:pt x="18167" y="1973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0" name="Forme libre 561">
                <a:extLst>
                  <a:ext uri="{FF2B5EF4-FFF2-40B4-BE49-F238E27FC236}">
                    <a16:creationId xmlns:a16="http://schemas.microsoft.com/office/drawing/2014/main" id="{EE4220F7-1611-B587-58D7-BC83649A09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8488" y="1250083"/>
                <a:ext cx="39368" cy="66859"/>
              </a:xfrm>
              <a:custGeom>
                <a:avLst/>
                <a:gdLst>
                  <a:gd name="T0" fmla="*/ 8378 w 20000"/>
                  <a:gd name="T1" fmla="*/ 19833 h 20000"/>
                  <a:gd name="T2" fmla="*/ 4324 w 20000"/>
                  <a:gd name="T3" fmla="*/ 18167 h 20000"/>
                  <a:gd name="T4" fmla="*/ 4324 w 20000"/>
                  <a:gd name="T5" fmla="*/ 13667 h 20000"/>
                  <a:gd name="T6" fmla="*/ 4324 w 20000"/>
                  <a:gd name="T7" fmla="*/ 13000 h 20000"/>
                  <a:gd name="T8" fmla="*/ 4324 w 20000"/>
                  <a:gd name="T9" fmla="*/ 9500 h 20000"/>
                  <a:gd name="T10" fmla="*/ 4324 w 20000"/>
                  <a:gd name="T11" fmla="*/ 8500 h 20000"/>
                  <a:gd name="T12" fmla="*/ 0 w 20000"/>
                  <a:gd name="T13" fmla="*/ 4333 h 20000"/>
                  <a:gd name="T14" fmla="*/ 1622 w 20000"/>
                  <a:gd name="T15" fmla="*/ 2667 h 20000"/>
                  <a:gd name="T16" fmla="*/ 4324 w 20000"/>
                  <a:gd name="T17" fmla="*/ 2667 h 20000"/>
                  <a:gd name="T18" fmla="*/ 12703 w 20000"/>
                  <a:gd name="T19" fmla="*/ 0 h 20000"/>
                  <a:gd name="T20" fmla="*/ 15676 w 20000"/>
                  <a:gd name="T21" fmla="*/ 0 h 20000"/>
                  <a:gd name="T22" fmla="*/ 19730 w 20000"/>
                  <a:gd name="T23" fmla="*/ 6167 h 20000"/>
                  <a:gd name="T24" fmla="*/ 18378 w 20000"/>
                  <a:gd name="T25" fmla="*/ 6833 h 20000"/>
                  <a:gd name="T26" fmla="*/ 18378 w 20000"/>
                  <a:gd name="T27" fmla="*/ 8500 h 20000"/>
                  <a:gd name="T28" fmla="*/ 15676 w 20000"/>
                  <a:gd name="T29" fmla="*/ 18167 h 20000"/>
                  <a:gd name="T30" fmla="*/ 11622 w 20000"/>
                  <a:gd name="T31" fmla="*/ 16333 h 20000"/>
                  <a:gd name="T32" fmla="*/ 8378 w 20000"/>
                  <a:gd name="T33" fmla="*/ 19833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00" h="20000">
                    <a:moveTo>
                      <a:pt x="8378" y="19833"/>
                    </a:moveTo>
                    <a:lnTo>
                      <a:pt x="4324" y="18167"/>
                    </a:lnTo>
                    <a:lnTo>
                      <a:pt x="4324" y="13667"/>
                    </a:lnTo>
                    <a:lnTo>
                      <a:pt x="4324" y="13000"/>
                    </a:lnTo>
                    <a:lnTo>
                      <a:pt x="4324" y="9500"/>
                    </a:lnTo>
                    <a:lnTo>
                      <a:pt x="4324" y="8500"/>
                    </a:lnTo>
                    <a:lnTo>
                      <a:pt x="0" y="4333"/>
                    </a:lnTo>
                    <a:lnTo>
                      <a:pt x="1622" y="2667"/>
                    </a:lnTo>
                    <a:lnTo>
                      <a:pt x="4324" y="2667"/>
                    </a:lnTo>
                    <a:lnTo>
                      <a:pt x="12703" y="0"/>
                    </a:lnTo>
                    <a:lnTo>
                      <a:pt x="15676" y="0"/>
                    </a:lnTo>
                    <a:lnTo>
                      <a:pt x="19730" y="6167"/>
                    </a:lnTo>
                    <a:lnTo>
                      <a:pt x="18378" y="6833"/>
                    </a:lnTo>
                    <a:lnTo>
                      <a:pt x="18378" y="8500"/>
                    </a:lnTo>
                    <a:lnTo>
                      <a:pt x="15676" y="18167"/>
                    </a:lnTo>
                    <a:lnTo>
                      <a:pt x="11622" y="16333"/>
                    </a:lnTo>
                    <a:lnTo>
                      <a:pt x="8378" y="19833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1" name="Forme libre 562">
                <a:extLst>
                  <a:ext uri="{FF2B5EF4-FFF2-40B4-BE49-F238E27FC236}">
                    <a16:creationId xmlns:a16="http://schemas.microsoft.com/office/drawing/2014/main" id="{6D7C6924-2256-80EE-793B-84EA78B3C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3692" y="967046"/>
                <a:ext cx="19683" cy="23400"/>
              </a:xfrm>
              <a:custGeom>
                <a:avLst/>
                <a:gdLst>
                  <a:gd name="T0" fmla="*/ 0 w 20000"/>
                  <a:gd name="T1" fmla="*/ 19524 h 20000"/>
                  <a:gd name="T2" fmla="*/ 0 w 20000"/>
                  <a:gd name="T3" fmla="*/ 7143 h 20000"/>
                  <a:gd name="T4" fmla="*/ 5405 w 20000"/>
                  <a:gd name="T5" fmla="*/ 2857 h 20000"/>
                  <a:gd name="T6" fmla="*/ 14054 w 20000"/>
                  <a:gd name="T7" fmla="*/ 0 h 20000"/>
                  <a:gd name="T8" fmla="*/ 10811 w 20000"/>
                  <a:gd name="T9" fmla="*/ 7143 h 20000"/>
                  <a:gd name="T10" fmla="*/ 19459 w 20000"/>
                  <a:gd name="T11" fmla="*/ 10000 h 20000"/>
                  <a:gd name="T12" fmla="*/ 19459 w 20000"/>
                  <a:gd name="T13" fmla="*/ 19524 h 20000"/>
                  <a:gd name="T14" fmla="*/ 10811 w 20000"/>
                  <a:gd name="T15" fmla="*/ 19524 h 20000"/>
                  <a:gd name="T16" fmla="*/ 0 w 20000"/>
                  <a:gd name="T17" fmla="*/ 19524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00" h="20000">
                    <a:moveTo>
                      <a:pt x="0" y="19524"/>
                    </a:moveTo>
                    <a:lnTo>
                      <a:pt x="0" y="7143"/>
                    </a:lnTo>
                    <a:lnTo>
                      <a:pt x="5405" y="2857"/>
                    </a:lnTo>
                    <a:lnTo>
                      <a:pt x="14054" y="0"/>
                    </a:lnTo>
                    <a:lnTo>
                      <a:pt x="10811" y="7143"/>
                    </a:lnTo>
                    <a:lnTo>
                      <a:pt x="19459" y="10000"/>
                    </a:lnTo>
                    <a:lnTo>
                      <a:pt x="19459" y="19524"/>
                    </a:lnTo>
                    <a:lnTo>
                      <a:pt x="10811" y="19524"/>
                    </a:lnTo>
                    <a:lnTo>
                      <a:pt x="0" y="1952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2" name="Forme libre 563">
                <a:extLst>
                  <a:ext uri="{FF2B5EF4-FFF2-40B4-BE49-F238E27FC236}">
                    <a16:creationId xmlns:a16="http://schemas.microsoft.com/office/drawing/2014/main" id="{F521A46E-5CD1-8406-6399-67D6BF6D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8933" y="1399401"/>
                <a:ext cx="6384" cy="9471"/>
              </a:xfrm>
              <a:custGeom>
                <a:avLst/>
                <a:gdLst>
                  <a:gd name="T0" fmla="*/ 18333 w 20000"/>
                  <a:gd name="T1" fmla="*/ 18824 h 20000"/>
                  <a:gd name="T2" fmla="*/ 0 w 20000"/>
                  <a:gd name="T3" fmla="*/ 0 h 20000"/>
                  <a:gd name="T4" fmla="*/ 18333 w 20000"/>
                  <a:gd name="T5" fmla="*/ 7059 h 20000"/>
                  <a:gd name="T6" fmla="*/ 18333 w 20000"/>
                  <a:gd name="T7" fmla="*/ 18824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00" h="20000">
                    <a:moveTo>
                      <a:pt x="18333" y="18824"/>
                    </a:moveTo>
                    <a:lnTo>
                      <a:pt x="0" y="0"/>
                    </a:lnTo>
                    <a:lnTo>
                      <a:pt x="18333" y="7059"/>
                    </a:lnTo>
                    <a:lnTo>
                      <a:pt x="18333" y="1882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3" name="Forme libre 564">
                <a:extLst>
                  <a:ext uri="{FF2B5EF4-FFF2-40B4-BE49-F238E27FC236}">
                    <a16:creationId xmlns:a16="http://schemas.microsoft.com/office/drawing/2014/main" id="{C633A2FB-236C-760C-5512-FF6DCADF8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6878" y="855057"/>
                <a:ext cx="79799" cy="98616"/>
              </a:xfrm>
              <a:custGeom>
                <a:avLst/>
                <a:gdLst>
                  <a:gd name="T0" fmla="*/ 0 w 20000"/>
                  <a:gd name="T1" fmla="*/ 15706 h 20000"/>
                  <a:gd name="T2" fmla="*/ 0 w 20000"/>
                  <a:gd name="T3" fmla="*/ 14124 h 20000"/>
                  <a:gd name="T4" fmla="*/ 1867 w 20000"/>
                  <a:gd name="T5" fmla="*/ 12881 h 20000"/>
                  <a:gd name="T6" fmla="*/ 5467 w 20000"/>
                  <a:gd name="T7" fmla="*/ 12881 h 20000"/>
                  <a:gd name="T8" fmla="*/ 2667 w 20000"/>
                  <a:gd name="T9" fmla="*/ 12316 h 20000"/>
                  <a:gd name="T10" fmla="*/ 1867 w 20000"/>
                  <a:gd name="T11" fmla="*/ 11073 h 20000"/>
                  <a:gd name="T12" fmla="*/ 4000 w 20000"/>
                  <a:gd name="T13" fmla="*/ 8136 h 20000"/>
                  <a:gd name="T14" fmla="*/ 5467 w 20000"/>
                  <a:gd name="T15" fmla="*/ 3503 h 20000"/>
                  <a:gd name="T16" fmla="*/ 7600 w 20000"/>
                  <a:gd name="T17" fmla="*/ 6441 h 20000"/>
                  <a:gd name="T18" fmla="*/ 8933 w 20000"/>
                  <a:gd name="T19" fmla="*/ 9266 h 20000"/>
                  <a:gd name="T20" fmla="*/ 10933 w 20000"/>
                  <a:gd name="T21" fmla="*/ 10621 h 20000"/>
                  <a:gd name="T22" fmla="*/ 9600 w 20000"/>
                  <a:gd name="T23" fmla="*/ 7571 h 20000"/>
                  <a:gd name="T24" fmla="*/ 10933 w 20000"/>
                  <a:gd name="T25" fmla="*/ 5311 h 20000"/>
                  <a:gd name="T26" fmla="*/ 9600 w 20000"/>
                  <a:gd name="T27" fmla="*/ 5311 h 20000"/>
                  <a:gd name="T28" fmla="*/ 9600 w 20000"/>
                  <a:gd name="T29" fmla="*/ 3503 h 20000"/>
                  <a:gd name="T30" fmla="*/ 13067 w 20000"/>
                  <a:gd name="T31" fmla="*/ 1808 h 20000"/>
                  <a:gd name="T32" fmla="*/ 16400 w 20000"/>
                  <a:gd name="T33" fmla="*/ 678 h 20000"/>
                  <a:gd name="T34" fmla="*/ 17200 w 20000"/>
                  <a:gd name="T35" fmla="*/ 2938 h 20000"/>
                  <a:gd name="T36" fmla="*/ 17200 w 20000"/>
                  <a:gd name="T37" fmla="*/ 1808 h 20000"/>
                  <a:gd name="T38" fmla="*/ 18533 w 20000"/>
                  <a:gd name="T39" fmla="*/ 0 h 20000"/>
                  <a:gd name="T40" fmla="*/ 19867 w 20000"/>
                  <a:gd name="T41" fmla="*/ 3503 h 20000"/>
                  <a:gd name="T42" fmla="*/ 18533 w 20000"/>
                  <a:gd name="T43" fmla="*/ 6441 h 20000"/>
                  <a:gd name="T44" fmla="*/ 16400 w 20000"/>
                  <a:gd name="T45" fmla="*/ 6441 h 20000"/>
                  <a:gd name="T46" fmla="*/ 17200 w 20000"/>
                  <a:gd name="T47" fmla="*/ 11073 h 20000"/>
                  <a:gd name="T48" fmla="*/ 15067 w 20000"/>
                  <a:gd name="T49" fmla="*/ 11073 h 20000"/>
                  <a:gd name="T50" fmla="*/ 13067 w 20000"/>
                  <a:gd name="T51" fmla="*/ 12316 h 20000"/>
                  <a:gd name="T52" fmla="*/ 15067 w 20000"/>
                  <a:gd name="T53" fmla="*/ 15254 h 20000"/>
                  <a:gd name="T54" fmla="*/ 14400 w 20000"/>
                  <a:gd name="T55" fmla="*/ 17514 h 20000"/>
                  <a:gd name="T56" fmla="*/ 14400 w 20000"/>
                  <a:gd name="T57" fmla="*/ 19887 h 20000"/>
                  <a:gd name="T58" fmla="*/ 10933 w 20000"/>
                  <a:gd name="T59" fmla="*/ 18757 h 20000"/>
                  <a:gd name="T60" fmla="*/ 11733 w 20000"/>
                  <a:gd name="T61" fmla="*/ 16949 h 20000"/>
                  <a:gd name="T62" fmla="*/ 8933 w 20000"/>
                  <a:gd name="T63" fmla="*/ 15706 h 20000"/>
                  <a:gd name="T64" fmla="*/ 6133 w 20000"/>
                  <a:gd name="T65" fmla="*/ 15254 h 20000"/>
                  <a:gd name="T66" fmla="*/ 4000 w 20000"/>
                  <a:gd name="T67" fmla="*/ 15254 h 20000"/>
                  <a:gd name="T68" fmla="*/ 1867 w 20000"/>
                  <a:gd name="T69" fmla="*/ 15706 h 20000"/>
                  <a:gd name="T70" fmla="*/ 533 w 20000"/>
                  <a:gd name="T71" fmla="*/ 16949 h 20000"/>
                  <a:gd name="T72" fmla="*/ 0 w 20000"/>
                  <a:gd name="T73" fmla="*/ 15706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000" h="20000">
                    <a:moveTo>
                      <a:pt x="0" y="15706"/>
                    </a:moveTo>
                    <a:lnTo>
                      <a:pt x="0" y="14124"/>
                    </a:lnTo>
                    <a:lnTo>
                      <a:pt x="1867" y="12881"/>
                    </a:lnTo>
                    <a:lnTo>
                      <a:pt x="5467" y="12881"/>
                    </a:lnTo>
                    <a:lnTo>
                      <a:pt x="2667" y="12316"/>
                    </a:lnTo>
                    <a:lnTo>
                      <a:pt x="1867" y="11073"/>
                    </a:lnTo>
                    <a:lnTo>
                      <a:pt x="4000" y="8136"/>
                    </a:lnTo>
                    <a:lnTo>
                      <a:pt x="5467" y="3503"/>
                    </a:lnTo>
                    <a:lnTo>
                      <a:pt x="7600" y="6441"/>
                    </a:lnTo>
                    <a:lnTo>
                      <a:pt x="8933" y="9266"/>
                    </a:lnTo>
                    <a:lnTo>
                      <a:pt x="10933" y="10621"/>
                    </a:lnTo>
                    <a:lnTo>
                      <a:pt x="9600" y="7571"/>
                    </a:lnTo>
                    <a:lnTo>
                      <a:pt x="10933" y="5311"/>
                    </a:lnTo>
                    <a:lnTo>
                      <a:pt x="9600" y="5311"/>
                    </a:lnTo>
                    <a:lnTo>
                      <a:pt x="9600" y="3503"/>
                    </a:lnTo>
                    <a:lnTo>
                      <a:pt x="13067" y="1808"/>
                    </a:lnTo>
                    <a:lnTo>
                      <a:pt x="16400" y="678"/>
                    </a:lnTo>
                    <a:lnTo>
                      <a:pt x="17200" y="2938"/>
                    </a:lnTo>
                    <a:lnTo>
                      <a:pt x="17200" y="1808"/>
                    </a:lnTo>
                    <a:lnTo>
                      <a:pt x="18533" y="0"/>
                    </a:lnTo>
                    <a:lnTo>
                      <a:pt x="19867" y="3503"/>
                    </a:lnTo>
                    <a:lnTo>
                      <a:pt x="18533" y="6441"/>
                    </a:lnTo>
                    <a:lnTo>
                      <a:pt x="16400" y="6441"/>
                    </a:lnTo>
                    <a:lnTo>
                      <a:pt x="17200" y="11073"/>
                    </a:lnTo>
                    <a:lnTo>
                      <a:pt x="15067" y="11073"/>
                    </a:lnTo>
                    <a:lnTo>
                      <a:pt x="13067" y="12316"/>
                    </a:lnTo>
                    <a:lnTo>
                      <a:pt x="15067" y="15254"/>
                    </a:lnTo>
                    <a:lnTo>
                      <a:pt x="14400" y="17514"/>
                    </a:lnTo>
                    <a:lnTo>
                      <a:pt x="14400" y="19887"/>
                    </a:lnTo>
                    <a:lnTo>
                      <a:pt x="10933" y="18757"/>
                    </a:lnTo>
                    <a:lnTo>
                      <a:pt x="11733" y="16949"/>
                    </a:lnTo>
                    <a:lnTo>
                      <a:pt x="8933" y="15706"/>
                    </a:lnTo>
                    <a:lnTo>
                      <a:pt x="6133" y="15254"/>
                    </a:lnTo>
                    <a:lnTo>
                      <a:pt x="4000" y="15254"/>
                    </a:lnTo>
                    <a:lnTo>
                      <a:pt x="1867" y="15706"/>
                    </a:lnTo>
                    <a:lnTo>
                      <a:pt x="533" y="16949"/>
                    </a:lnTo>
                    <a:lnTo>
                      <a:pt x="0" y="1570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4" name="Forme libre 565">
                <a:extLst>
                  <a:ext uri="{FF2B5EF4-FFF2-40B4-BE49-F238E27FC236}">
                    <a16:creationId xmlns:a16="http://schemas.microsoft.com/office/drawing/2014/main" id="{005430F3-D253-603F-75C8-D04BB6869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9222" y="181211"/>
                <a:ext cx="476665" cy="524843"/>
              </a:xfrm>
              <a:custGeom>
                <a:avLst/>
                <a:gdLst>
                  <a:gd name="T0" fmla="*/ 18616 w 20000"/>
                  <a:gd name="T1" fmla="*/ 2293 h 20000"/>
                  <a:gd name="T2" fmla="*/ 16741 w 20000"/>
                  <a:gd name="T3" fmla="*/ 1741 h 20000"/>
                  <a:gd name="T4" fmla="*/ 15603 w 20000"/>
                  <a:gd name="T5" fmla="*/ 3376 h 20000"/>
                  <a:gd name="T6" fmla="*/ 14554 w 20000"/>
                  <a:gd name="T7" fmla="*/ 3503 h 20000"/>
                  <a:gd name="T8" fmla="*/ 12232 w 20000"/>
                  <a:gd name="T9" fmla="*/ 2845 h 20000"/>
                  <a:gd name="T10" fmla="*/ 11674 w 20000"/>
                  <a:gd name="T11" fmla="*/ 3503 h 20000"/>
                  <a:gd name="T12" fmla="*/ 10402 w 20000"/>
                  <a:gd name="T13" fmla="*/ 3843 h 20000"/>
                  <a:gd name="T14" fmla="*/ 9219 w 20000"/>
                  <a:gd name="T15" fmla="*/ 4713 h 20000"/>
                  <a:gd name="T16" fmla="*/ 8304 w 20000"/>
                  <a:gd name="T17" fmla="*/ 6921 h 20000"/>
                  <a:gd name="T18" fmla="*/ 7254 w 20000"/>
                  <a:gd name="T19" fmla="*/ 10106 h 20000"/>
                  <a:gd name="T20" fmla="*/ 6473 w 20000"/>
                  <a:gd name="T21" fmla="*/ 10977 h 20000"/>
                  <a:gd name="T22" fmla="*/ 6116 w 20000"/>
                  <a:gd name="T23" fmla="*/ 13524 h 20000"/>
                  <a:gd name="T24" fmla="*/ 6339 w 20000"/>
                  <a:gd name="T25" fmla="*/ 15605 h 20000"/>
                  <a:gd name="T26" fmla="*/ 6116 w 20000"/>
                  <a:gd name="T27" fmla="*/ 17346 h 20000"/>
                  <a:gd name="T28" fmla="*/ 4955 w 20000"/>
                  <a:gd name="T29" fmla="*/ 17346 h 20000"/>
                  <a:gd name="T30" fmla="*/ 4844 w 20000"/>
                  <a:gd name="T31" fmla="*/ 18132 h 20000"/>
                  <a:gd name="T32" fmla="*/ 3460 w 20000"/>
                  <a:gd name="T33" fmla="*/ 19342 h 20000"/>
                  <a:gd name="T34" fmla="*/ 580 w 20000"/>
                  <a:gd name="T35" fmla="*/ 18556 h 20000"/>
                  <a:gd name="T36" fmla="*/ 692 w 20000"/>
                  <a:gd name="T37" fmla="*/ 18132 h 20000"/>
                  <a:gd name="T38" fmla="*/ 915 w 20000"/>
                  <a:gd name="T39" fmla="*/ 17346 h 20000"/>
                  <a:gd name="T40" fmla="*/ 692 w 20000"/>
                  <a:gd name="T41" fmla="*/ 17028 h 20000"/>
                  <a:gd name="T42" fmla="*/ 89 w 20000"/>
                  <a:gd name="T43" fmla="*/ 15605 h 20000"/>
                  <a:gd name="T44" fmla="*/ 1964 w 20000"/>
                  <a:gd name="T45" fmla="*/ 15372 h 20000"/>
                  <a:gd name="T46" fmla="*/ 89 w 20000"/>
                  <a:gd name="T47" fmla="*/ 15053 h 20000"/>
                  <a:gd name="T48" fmla="*/ 1272 w 20000"/>
                  <a:gd name="T49" fmla="*/ 14480 h 20000"/>
                  <a:gd name="T50" fmla="*/ 915 w 20000"/>
                  <a:gd name="T51" fmla="*/ 13822 h 20000"/>
                  <a:gd name="T52" fmla="*/ 915 w 20000"/>
                  <a:gd name="T53" fmla="*/ 13524 h 20000"/>
                  <a:gd name="T54" fmla="*/ 1607 w 20000"/>
                  <a:gd name="T55" fmla="*/ 12951 h 20000"/>
                  <a:gd name="T56" fmla="*/ 2545 w 20000"/>
                  <a:gd name="T57" fmla="*/ 12611 h 20000"/>
                  <a:gd name="T58" fmla="*/ 3013 w 20000"/>
                  <a:gd name="T59" fmla="*/ 12081 h 20000"/>
                  <a:gd name="T60" fmla="*/ 5201 w 20000"/>
                  <a:gd name="T61" fmla="*/ 11189 h 20000"/>
                  <a:gd name="T62" fmla="*/ 4286 w 20000"/>
                  <a:gd name="T63" fmla="*/ 11189 h 20000"/>
                  <a:gd name="T64" fmla="*/ 5201 w 20000"/>
                  <a:gd name="T65" fmla="*/ 10106 h 20000"/>
                  <a:gd name="T66" fmla="*/ 5893 w 20000"/>
                  <a:gd name="T67" fmla="*/ 9002 h 20000"/>
                  <a:gd name="T68" fmla="*/ 5893 w 20000"/>
                  <a:gd name="T69" fmla="*/ 8450 h 20000"/>
                  <a:gd name="T70" fmla="*/ 7254 w 20000"/>
                  <a:gd name="T71" fmla="*/ 7240 h 20000"/>
                  <a:gd name="T72" fmla="*/ 8214 w 20000"/>
                  <a:gd name="T73" fmla="*/ 6030 h 20000"/>
                  <a:gd name="T74" fmla="*/ 8214 w 20000"/>
                  <a:gd name="T75" fmla="*/ 5711 h 20000"/>
                  <a:gd name="T76" fmla="*/ 7612 w 20000"/>
                  <a:gd name="T77" fmla="*/ 5159 h 20000"/>
                  <a:gd name="T78" fmla="*/ 8772 w 20000"/>
                  <a:gd name="T79" fmla="*/ 4926 h 20000"/>
                  <a:gd name="T80" fmla="*/ 9710 w 20000"/>
                  <a:gd name="T81" fmla="*/ 4289 h 20000"/>
                  <a:gd name="T82" fmla="*/ 9219 w 20000"/>
                  <a:gd name="T83" fmla="*/ 3843 h 20000"/>
                  <a:gd name="T84" fmla="*/ 9219 w 20000"/>
                  <a:gd name="T85" fmla="*/ 3376 h 20000"/>
                  <a:gd name="T86" fmla="*/ 10960 w 20000"/>
                  <a:gd name="T87" fmla="*/ 2951 h 20000"/>
                  <a:gd name="T88" fmla="*/ 11183 w 20000"/>
                  <a:gd name="T89" fmla="*/ 2633 h 20000"/>
                  <a:gd name="T90" fmla="*/ 11897 w 20000"/>
                  <a:gd name="T91" fmla="*/ 2633 h 20000"/>
                  <a:gd name="T92" fmla="*/ 12813 w 20000"/>
                  <a:gd name="T93" fmla="*/ 1741 h 20000"/>
                  <a:gd name="T94" fmla="*/ 13638 w 20000"/>
                  <a:gd name="T95" fmla="*/ 1529 h 20000"/>
                  <a:gd name="T96" fmla="*/ 14330 w 20000"/>
                  <a:gd name="T97" fmla="*/ 637 h 20000"/>
                  <a:gd name="T98" fmla="*/ 15134 w 20000"/>
                  <a:gd name="T99" fmla="*/ 1423 h 20000"/>
                  <a:gd name="T100" fmla="*/ 16161 w 20000"/>
                  <a:gd name="T101" fmla="*/ 1083 h 20000"/>
                  <a:gd name="T102" fmla="*/ 16518 w 20000"/>
                  <a:gd name="T103" fmla="*/ 0 h 20000"/>
                  <a:gd name="T104" fmla="*/ 17567 w 20000"/>
                  <a:gd name="T105" fmla="*/ 637 h 20000"/>
                  <a:gd name="T106" fmla="*/ 18259 w 20000"/>
                  <a:gd name="T107" fmla="*/ 552 h 20000"/>
                  <a:gd name="T108" fmla="*/ 19531 w 20000"/>
                  <a:gd name="T109" fmla="*/ 1083 h 20000"/>
                  <a:gd name="T110" fmla="*/ 19063 w 20000"/>
                  <a:gd name="T111" fmla="*/ 1741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000" h="20000">
                    <a:moveTo>
                      <a:pt x="19531" y="2081"/>
                    </a:moveTo>
                    <a:lnTo>
                      <a:pt x="19174" y="2081"/>
                    </a:lnTo>
                    <a:lnTo>
                      <a:pt x="18259" y="3163"/>
                    </a:lnTo>
                    <a:lnTo>
                      <a:pt x="18482" y="2633"/>
                    </a:lnTo>
                    <a:lnTo>
                      <a:pt x="18616" y="2293"/>
                    </a:lnTo>
                    <a:lnTo>
                      <a:pt x="18259" y="1975"/>
                    </a:lnTo>
                    <a:lnTo>
                      <a:pt x="17679" y="1741"/>
                    </a:lnTo>
                    <a:lnTo>
                      <a:pt x="17567" y="1529"/>
                    </a:lnTo>
                    <a:lnTo>
                      <a:pt x="16987" y="1741"/>
                    </a:lnTo>
                    <a:lnTo>
                      <a:pt x="16741" y="1741"/>
                    </a:lnTo>
                    <a:lnTo>
                      <a:pt x="16384" y="1741"/>
                    </a:lnTo>
                    <a:lnTo>
                      <a:pt x="16049" y="2293"/>
                    </a:lnTo>
                    <a:lnTo>
                      <a:pt x="16049" y="2845"/>
                    </a:lnTo>
                    <a:lnTo>
                      <a:pt x="16049" y="3376"/>
                    </a:lnTo>
                    <a:lnTo>
                      <a:pt x="15603" y="3376"/>
                    </a:lnTo>
                    <a:lnTo>
                      <a:pt x="15603" y="3715"/>
                    </a:lnTo>
                    <a:lnTo>
                      <a:pt x="15469" y="3715"/>
                    </a:lnTo>
                    <a:lnTo>
                      <a:pt x="15134" y="3503"/>
                    </a:lnTo>
                    <a:lnTo>
                      <a:pt x="14688" y="3376"/>
                    </a:lnTo>
                    <a:lnTo>
                      <a:pt x="14554" y="3503"/>
                    </a:lnTo>
                    <a:lnTo>
                      <a:pt x="14085" y="3503"/>
                    </a:lnTo>
                    <a:lnTo>
                      <a:pt x="13638" y="3503"/>
                    </a:lnTo>
                    <a:lnTo>
                      <a:pt x="13058" y="2951"/>
                    </a:lnTo>
                    <a:lnTo>
                      <a:pt x="12455" y="2845"/>
                    </a:lnTo>
                    <a:lnTo>
                      <a:pt x="12232" y="2845"/>
                    </a:lnTo>
                    <a:lnTo>
                      <a:pt x="12455" y="3163"/>
                    </a:lnTo>
                    <a:lnTo>
                      <a:pt x="12143" y="2951"/>
                    </a:lnTo>
                    <a:lnTo>
                      <a:pt x="12143" y="3163"/>
                    </a:lnTo>
                    <a:lnTo>
                      <a:pt x="11674" y="3163"/>
                    </a:lnTo>
                    <a:lnTo>
                      <a:pt x="11674" y="3503"/>
                    </a:lnTo>
                    <a:lnTo>
                      <a:pt x="11674" y="3843"/>
                    </a:lnTo>
                    <a:lnTo>
                      <a:pt x="11897" y="4055"/>
                    </a:lnTo>
                    <a:lnTo>
                      <a:pt x="11674" y="4289"/>
                    </a:lnTo>
                    <a:lnTo>
                      <a:pt x="10960" y="4055"/>
                    </a:lnTo>
                    <a:lnTo>
                      <a:pt x="10402" y="3843"/>
                    </a:lnTo>
                    <a:lnTo>
                      <a:pt x="10268" y="4055"/>
                    </a:lnTo>
                    <a:lnTo>
                      <a:pt x="10268" y="4374"/>
                    </a:lnTo>
                    <a:lnTo>
                      <a:pt x="10268" y="4713"/>
                    </a:lnTo>
                    <a:lnTo>
                      <a:pt x="9710" y="4607"/>
                    </a:lnTo>
                    <a:lnTo>
                      <a:pt x="9219" y="4713"/>
                    </a:lnTo>
                    <a:lnTo>
                      <a:pt x="9219" y="5159"/>
                    </a:lnTo>
                    <a:lnTo>
                      <a:pt x="8884" y="5499"/>
                    </a:lnTo>
                    <a:lnTo>
                      <a:pt x="9129" y="6030"/>
                    </a:lnTo>
                    <a:lnTo>
                      <a:pt x="8884" y="6157"/>
                    </a:lnTo>
                    <a:lnTo>
                      <a:pt x="8304" y="6921"/>
                    </a:lnTo>
                    <a:lnTo>
                      <a:pt x="8304" y="7240"/>
                    </a:lnTo>
                    <a:lnTo>
                      <a:pt x="7857" y="7580"/>
                    </a:lnTo>
                    <a:lnTo>
                      <a:pt x="7857" y="8662"/>
                    </a:lnTo>
                    <a:lnTo>
                      <a:pt x="7612" y="9321"/>
                    </a:lnTo>
                    <a:lnTo>
                      <a:pt x="7254" y="10106"/>
                    </a:lnTo>
                    <a:lnTo>
                      <a:pt x="7612" y="10318"/>
                    </a:lnTo>
                    <a:lnTo>
                      <a:pt x="7612" y="10446"/>
                    </a:lnTo>
                    <a:lnTo>
                      <a:pt x="7612" y="10977"/>
                    </a:lnTo>
                    <a:lnTo>
                      <a:pt x="6808" y="10743"/>
                    </a:lnTo>
                    <a:lnTo>
                      <a:pt x="6473" y="10977"/>
                    </a:lnTo>
                    <a:lnTo>
                      <a:pt x="5893" y="11529"/>
                    </a:lnTo>
                    <a:lnTo>
                      <a:pt x="5893" y="12081"/>
                    </a:lnTo>
                    <a:lnTo>
                      <a:pt x="6116" y="12399"/>
                    </a:lnTo>
                    <a:lnTo>
                      <a:pt x="5893" y="12739"/>
                    </a:lnTo>
                    <a:lnTo>
                      <a:pt x="6116" y="13524"/>
                    </a:lnTo>
                    <a:lnTo>
                      <a:pt x="6339" y="14480"/>
                    </a:lnTo>
                    <a:lnTo>
                      <a:pt x="6473" y="14713"/>
                    </a:lnTo>
                    <a:lnTo>
                      <a:pt x="6808" y="15053"/>
                    </a:lnTo>
                    <a:lnTo>
                      <a:pt x="6696" y="15372"/>
                    </a:lnTo>
                    <a:lnTo>
                      <a:pt x="6339" y="15605"/>
                    </a:lnTo>
                    <a:lnTo>
                      <a:pt x="6696" y="16263"/>
                    </a:lnTo>
                    <a:lnTo>
                      <a:pt x="6696" y="16688"/>
                    </a:lnTo>
                    <a:lnTo>
                      <a:pt x="6473" y="17240"/>
                    </a:lnTo>
                    <a:lnTo>
                      <a:pt x="6116" y="17240"/>
                    </a:lnTo>
                    <a:lnTo>
                      <a:pt x="6116" y="17346"/>
                    </a:lnTo>
                    <a:lnTo>
                      <a:pt x="5893" y="17558"/>
                    </a:lnTo>
                    <a:lnTo>
                      <a:pt x="5893" y="18556"/>
                    </a:lnTo>
                    <a:lnTo>
                      <a:pt x="5424" y="18429"/>
                    </a:lnTo>
                    <a:lnTo>
                      <a:pt x="4955" y="18132"/>
                    </a:lnTo>
                    <a:lnTo>
                      <a:pt x="4955" y="17346"/>
                    </a:lnTo>
                    <a:lnTo>
                      <a:pt x="4955" y="17240"/>
                    </a:lnTo>
                    <a:lnTo>
                      <a:pt x="4844" y="17346"/>
                    </a:lnTo>
                    <a:lnTo>
                      <a:pt x="4844" y="17686"/>
                    </a:lnTo>
                    <a:lnTo>
                      <a:pt x="4621" y="17686"/>
                    </a:lnTo>
                    <a:lnTo>
                      <a:pt x="4844" y="18132"/>
                    </a:lnTo>
                    <a:lnTo>
                      <a:pt x="4375" y="18556"/>
                    </a:lnTo>
                    <a:lnTo>
                      <a:pt x="4040" y="18217"/>
                    </a:lnTo>
                    <a:lnTo>
                      <a:pt x="3929" y="18429"/>
                    </a:lnTo>
                    <a:lnTo>
                      <a:pt x="4040" y="18556"/>
                    </a:lnTo>
                    <a:lnTo>
                      <a:pt x="3460" y="19342"/>
                    </a:lnTo>
                    <a:lnTo>
                      <a:pt x="3013" y="19873"/>
                    </a:lnTo>
                    <a:lnTo>
                      <a:pt x="1964" y="19979"/>
                    </a:lnTo>
                    <a:lnTo>
                      <a:pt x="1272" y="19639"/>
                    </a:lnTo>
                    <a:lnTo>
                      <a:pt x="580" y="19002"/>
                    </a:lnTo>
                    <a:lnTo>
                      <a:pt x="580" y="18556"/>
                    </a:lnTo>
                    <a:lnTo>
                      <a:pt x="1049" y="18769"/>
                    </a:lnTo>
                    <a:lnTo>
                      <a:pt x="915" y="18429"/>
                    </a:lnTo>
                    <a:lnTo>
                      <a:pt x="1049" y="17898"/>
                    </a:lnTo>
                    <a:lnTo>
                      <a:pt x="915" y="17898"/>
                    </a:lnTo>
                    <a:lnTo>
                      <a:pt x="692" y="18132"/>
                    </a:lnTo>
                    <a:lnTo>
                      <a:pt x="357" y="18429"/>
                    </a:lnTo>
                    <a:lnTo>
                      <a:pt x="89" y="18132"/>
                    </a:lnTo>
                    <a:lnTo>
                      <a:pt x="580" y="17558"/>
                    </a:lnTo>
                    <a:lnTo>
                      <a:pt x="692" y="17558"/>
                    </a:lnTo>
                    <a:lnTo>
                      <a:pt x="915" y="17346"/>
                    </a:lnTo>
                    <a:lnTo>
                      <a:pt x="692" y="17346"/>
                    </a:lnTo>
                    <a:lnTo>
                      <a:pt x="1049" y="17028"/>
                    </a:lnTo>
                    <a:lnTo>
                      <a:pt x="1607" y="16476"/>
                    </a:lnTo>
                    <a:lnTo>
                      <a:pt x="915" y="16688"/>
                    </a:lnTo>
                    <a:lnTo>
                      <a:pt x="692" y="17028"/>
                    </a:lnTo>
                    <a:lnTo>
                      <a:pt x="580" y="16688"/>
                    </a:lnTo>
                    <a:lnTo>
                      <a:pt x="357" y="17028"/>
                    </a:lnTo>
                    <a:lnTo>
                      <a:pt x="357" y="16476"/>
                    </a:lnTo>
                    <a:lnTo>
                      <a:pt x="89" y="15924"/>
                    </a:lnTo>
                    <a:lnTo>
                      <a:pt x="89" y="15605"/>
                    </a:lnTo>
                    <a:lnTo>
                      <a:pt x="1272" y="15605"/>
                    </a:lnTo>
                    <a:lnTo>
                      <a:pt x="1964" y="15605"/>
                    </a:lnTo>
                    <a:lnTo>
                      <a:pt x="2188" y="15372"/>
                    </a:lnTo>
                    <a:lnTo>
                      <a:pt x="1964" y="15265"/>
                    </a:lnTo>
                    <a:lnTo>
                      <a:pt x="1964" y="15372"/>
                    </a:lnTo>
                    <a:lnTo>
                      <a:pt x="1607" y="15372"/>
                    </a:lnTo>
                    <a:lnTo>
                      <a:pt x="1272" y="15372"/>
                    </a:lnTo>
                    <a:lnTo>
                      <a:pt x="357" y="15372"/>
                    </a:lnTo>
                    <a:lnTo>
                      <a:pt x="89" y="15265"/>
                    </a:lnTo>
                    <a:lnTo>
                      <a:pt x="89" y="15053"/>
                    </a:lnTo>
                    <a:lnTo>
                      <a:pt x="357" y="14926"/>
                    </a:lnTo>
                    <a:lnTo>
                      <a:pt x="0" y="14713"/>
                    </a:lnTo>
                    <a:lnTo>
                      <a:pt x="357" y="14480"/>
                    </a:lnTo>
                    <a:lnTo>
                      <a:pt x="1049" y="14480"/>
                    </a:lnTo>
                    <a:lnTo>
                      <a:pt x="1272" y="14480"/>
                    </a:lnTo>
                    <a:lnTo>
                      <a:pt x="692" y="14161"/>
                    </a:lnTo>
                    <a:lnTo>
                      <a:pt x="89" y="14161"/>
                    </a:lnTo>
                    <a:lnTo>
                      <a:pt x="89" y="13949"/>
                    </a:lnTo>
                    <a:lnTo>
                      <a:pt x="580" y="13949"/>
                    </a:lnTo>
                    <a:lnTo>
                      <a:pt x="915" y="13822"/>
                    </a:lnTo>
                    <a:lnTo>
                      <a:pt x="1607" y="13609"/>
                    </a:lnTo>
                    <a:lnTo>
                      <a:pt x="1607" y="13822"/>
                    </a:lnTo>
                    <a:lnTo>
                      <a:pt x="1830" y="13822"/>
                    </a:lnTo>
                    <a:lnTo>
                      <a:pt x="1607" y="13524"/>
                    </a:lnTo>
                    <a:lnTo>
                      <a:pt x="915" y="13524"/>
                    </a:lnTo>
                    <a:lnTo>
                      <a:pt x="915" y="13270"/>
                    </a:lnTo>
                    <a:lnTo>
                      <a:pt x="1607" y="13057"/>
                    </a:lnTo>
                    <a:lnTo>
                      <a:pt x="1830" y="13270"/>
                    </a:lnTo>
                    <a:lnTo>
                      <a:pt x="2411" y="12951"/>
                    </a:lnTo>
                    <a:lnTo>
                      <a:pt x="1607" y="12951"/>
                    </a:lnTo>
                    <a:lnTo>
                      <a:pt x="1607" y="12739"/>
                    </a:lnTo>
                    <a:lnTo>
                      <a:pt x="2188" y="12951"/>
                    </a:lnTo>
                    <a:lnTo>
                      <a:pt x="2768" y="13057"/>
                    </a:lnTo>
                    <a:lnTo>
                      <a:pt x="2411" y="12739"/>
                    </a:lnTo>
                    <a:lnTo>
                      <a:pt x="2545" y="12611"/>
                    </a:lnTo>
                    <a:lnTo>
                      <a:pt x="3103" y="12951"/>
                    </a:lnTo>
                    <a:lnTo>
                      <a:pt x="3013" y="12611"/>
                    </a:lnTo>
                    <a:lnTo>
                      <a:pt x="2768" y="12399"/>
                    </a:lnTo>
                    <a:lnTo>
                      <a:pt x="3013" y="12399"/>
                    </a:lnTo>
                    <a:lnTo>
                      <a:pt x="3013" y="12081"/>
                    </a:lnTo>
                    <a:lnTo>
                      <a:pt x="3929" y="11635"/>
                    </a:lnTo>
                    <a:lnTo>
                      <a:pt x="4040" y="12081"/>
                    </a:lnTo>
                    <a:lnTo>
                      <a:pt x="4844" y="11868"/>
                    </a:lnTo>
                    <a:lnTo>
                      <a:pt x="5201" y="11316"/>
                    </a:lnTo>
                    <a:lnTo>
                      <a:pt x="5201" y="11189"/>
                    </a:lnTo>
                    <a:lnTo>
                      <a:pt x="5201" y="10977"/>
                    </a:lnTo>
                    <a:lnTo>
                      <a:pt x="4844" y="11316"/>
                    </a:lnTo>
                    <a:lnTo>
                      <a:pt x="4286" y="11868"/>
                    </a:lnTo>
                    <a:lnTo>
                      <a:pt x="3683" y="11529"/>
                    </a:lnTo>
                    <a:lnTo>
                      <a:pt x="4286" y="11189"/>
                    </a:lnTo>
                    <a:lnTo>
                      <a:pt x="4286" y="10977"/>
                    </a:lnTo>
                    <a:lnTo>
                      <a:pt x="4844" y="10318"/>
                    </a:lnTo>
                    <a:lnTo>
                      <a:pt x="5201" y="10446"/>
                    </a:lnTo>
                    <a:lnTo>
                      <a:pt x="5424" y="10106"/>
                    </a:lnTo>
                    <a:lnTo>
                      <a:pt x="5201" y="10106"/>
                    </a:lnTo>
                    <a:lnTo>
                      <a:pt x="5558" y="9533"/>
                    </a:lnTo>
                    <a:lnTo>
                      <a:pt x="5781" y="9214"/>
                    </a:lnTo>
                    <a:lnTo>
                      <a:pt x="6116" y="9321"/>
                    </a:lnTo>
                    <a:lnTo>
                      <a:pt x="6339" y="9002"/>
                    </a:lnTo>
                    <a:lnTo>
                      <a:pt x="5893" y="9002"/>
                    </a:lnTo>
                    <a:lnTo>
                      <a:pt x="5893" y="8896"/>
                    </a:lnTo>
                    <a:lnTo>
                      <a:pt x="5781" y="9002"/>
                    </a:lnTo>
                    <a:lnTo>
                      <a:pt x="5781" y="8450"/>
                    </a:lnTo>
                    <a:lnTo>
                      <a:pt x="6116" y="8662"/>
                    </a:lnTo>
                    <a:lnTo>
                      <a:pt x="5893" y="8450"/>
                    </a:lnTo>
                    <a:lnTo>
                      <a:pt x="6116" y="8004"/>
                    </a:lnTo>
                    <a:lnTo>
                      <a:pt x="6473" y="8004"/>
                    </a:lnTo>
                    <a:lnTo>
                      <a:pt x="6339" y="7580"/>
                    </a:lnTo>
                    <a:lnTo>
                      <a:pt x="7254" y="7452"/>
                    </a:lnTo>
                    <a:lnTo>
                      <a:pt x="7254" y="7240"/>
                    </a:lnTo>
                    <a:lnTo>
                      <a:pt x="6339" y="7452"/>
                    </a:lnTo>
                    <a:lnTo>
                      <a:pt x="6339" y="6921"/>
                    </a:lnTo>
                    <a:lnTo>
                      <a:pt x="6696" y="6369"/>
                    </a:lnTo>
                    <a:lnTo>
                      <a:pt x="7031" y="6030"/>
                    </a:lnTo>
                    <a:lnTo>
                      <a:pt x="8214" y="6030"/>
                    </a:lnTo>
                    <a:lnTo>
                      <a:pt x="8214" y="5817"/>
                    </a:lnTo>
                    <a:lnTo>
                      <a:pt x="7254" y="5817"/>
                    </a:lnTo>
                    <a:lnTo>
                      <a:pt x="7857" y="5499"/>
                    </a:lnTo>
                    <a:lnTo>
                      <a:pt x="7969" y="5499"/>
                    </a:lnTo>
                    <a:lnTo>
                      <a:pt x="8214" y="5711"/>
                    </a:lnTo>
                    <a:lnTo>
                      <a:pt x="8214" y="5499"/>
                    </a:lnTo>
                    <a:lnTo>
                      <a:pt x="7969" y="5244"/>
                    </a:lnTo>
                    <a:lnTo>
                      <a:pt x="8214" y="5159"/>
                    </a:lnTo>
                    <a:lnTo>
                      <a:pt x="7857" y="5244"/>
                    </a:lnTo>
                    <a:lnTo>
                      <a:pt x="7612" y="5159"/>
                    </a:lnTo>
                    <a:lnTo>
                      <a:pt x="8214" y="4926"/>
                    </a:lnTo>
                    <a:lnTo>
                      <a:pt x="8304" y="4926"/>
                    </a:lnTo>
                    <a:lnTo>
                      <a:pt x="8304" y="4713"/>
                    </a:lnTo>
                    <a:lnTo>
                      <a:pt x="8772" y="4713"/>
                    </a:lnTo>
                    <a:lnTo>
                      <a:pt x="8772" y="4926"/>
                    </a:lnTo>
                    <a:lnTo>
                      <a:pt x="8884" y="4713"/>
                    </a:lnTo>
                    <a:lnTo>
                      <a:pt x="8772" y="4713"/>
                    </a:lnTo>
                    <a:lnTo>
                      <a:pt x="8884" y="4289"/>
                    </a:lnTo>
                    <a:lnTo>
                      <a:pt x="9219" y="4289"/>
                    </a:lnTo>
                    <a:lnTo>
                      <a:pt x="9710" y="4289"/>
                    </a:lnTo>
                    <a:lnTo>
                      <a:pt x="9710" y="4055"/>
                    </a:lnTo>
                    <a:lnTo>
                      <a:pt x="9219" y="4289"/>
                    </a:lnTo>
                    <a:lnTo>
                      <a:pt x="8884" y="4289"/>
                    </a:lnTo>
                    <a:lnTo>
                      <a:pt x="9129" y="3843"/>
                    </a:lnTo>
                    <a:lnTo>
                      <a:pt x="9219" y="3843"/>
                    </a:lnTo>
                    <a:lnTo>
                      <a:pt x="9710" y="3503"/>
                    </a:lnTo>
                    <a:lnTo>
                      <a:pt x="9710" y="3376"/>
                    </a:lnTo>
                    <a:lnTo>
                      <a:pt x="9821" y="3163"/>
                    </a:lnTo>
                    <a:lnTo>
                      <a:pt x="9710" y="3163"/>
                    </a:lnTo>
                    <a:lnTo>
                      <a:pt x="9219" y="3376"/>
                    </a:lnTo>
                    <a:lnTo>
                      <a:pt x="9129" y="3163"/>
                    </a:lnTo>
                    <a:lnTo>
                      <a:pt x="9219" y="2845"/>
                    </a:lnTo>
                    <a:lnTo>
                      <a:pt x="10402" y="2633"/>
                    </a:lnTo>
                    <a:lnTo>
                      <a:pt x="10737" y="2951"/>
                    </a:lnTo>
                    <a:lnTo>
                      <a:pt x="10960" y="2951"/>
                    </a:lnTo>
                    <a:lnTo>
                      <a:pt x="10960" y="2845"/>
                    </a:lnTo>
                    <a:lnTo>
                      <a:pt x="10625" y="2845"/>
                    </a:lnTo>
                    <a:lnTo>
                      <a:pt x="10402" y="2420"/>
                    </a:lnTo>
                    <a:lnTo>
                      <a:pt x="10960" y="2081"/>
                    </a:lnTo>
                    <a:lnTo>
                      <a:pt x="11183" y="2633"/>
                    </a:lnTo>
                    <a:lnTo>
                      <a:pt x="11183" y="2293"/>
                    </a:lnTo>
                    <a:lnTo>
                      <a:pt x="11317" y="2081"/>
                    </a:lnTo>
                    <a:lnTo>
                      <a:pt x="11540" y="2845"/>
                    </a:lnTo>
                    <a:lnTo>
                      <a:pt x="11674" y="2845"/>
                    </a:lnTo>
                    <a:lnTo>
                      <a:pt x="11897" y="2633"/>
                    </a:lnTo>
                    <a:lnTo>
                      <a:pt x="11674" y="2293"/>
                    </a:lnTo>
                    <a:lnTo>
                      <a:pt x="12143" y="2081"/>
                    </a:lnTo>
                    <a:lnTo>
                      <a:pt x="12232" y="1975"/>
                    </a:lnTo>
                    <a:lnTo>
                      <a:pt x="12813" y="2293"/>
                    </a:lnTo>
                    <a:lnTo>
                      <a:pt x="12813" y="1741"/>
                    </a:lnTo>
                    <a:lnTo>
                      <a:pt x="12455" y="1741"/>
                    </a:lnTo>
                    <a:lnTo>
                      <a:pt x="12143" y="1423"/>
                    </a:lnTo>
                    <a:lnTo>
                      <a:pt x="12701" y="1423"/>
                    </a:lnTo>
                    <a:lnTo>
                      <a:pt x="13415" y="1423"/>
                    </a:lnTo>
                    <a:lnTo>
                      <a:pt x="13638" y="1529"/>
                    </a:lnTo>
                    <a:lnTo>
                      <a:pt x="13973" y="1210"/>
                    </a:lnTo>
                    <a:lnTo>
                      <a:pt x="13973" y="637"/>
                    </a:lnTo>
                    <a:lnTo>
                      <a:pt x="14330" y="1083"/>
                    </a:lnTo>
                    <a:lnTo>
                      <a:pt x="14554" y="870"/>
                    </a:lnTo>
                    <a:lnTo>
                      <a:pt x="14330" y="637"/>
                    </a:lnTo>
                    <a:lnTo>
                      <a:pt x="14554" y="297"/>
                    </a:lnTo>
                    <a:lnTo>
                      <a:pt x="15134" y="297"/>
                    </a:lnTo>
                    <a:lnTo>
                      <a:pt x="15469" y="297"/>
                    </a:lnTo>
                    <a:lnTo>
                      <a:pt x="15134" y="870"/>
                    </a:lnTo>
                    <a:lnTo>
                      <a:pt x="15134" y="1423"/>
                    </a:lnTo>
                    <a:lnTo>
                      <a:pt x="15246" y="1529"/>
                    </a:lnTo>
                    <a:lnTo>
                      <a:pt x="15246" y="1210"/>
                    </a:lnTo>
                    <a:lnTo>
                      <a:pt x="16049" y="297"/>
                    </a:lnTo>
                    <a:lnTo>
                      <a:pt x="16049" y="637"/>
                    </a:lnTo>
                    <a:lnTo>
                      <a:pt x="16161" y="1083"/>
                    </a:lnTo>
                    <a:lnTo>
                      <a:pt x="16384" y="870"/>
                    </a:lnTo>
                    <a:lnTo>
                      <a:pt x="16518" y="637"/>
                    </a:lnTo>
                    <a:lnTo>
                      <a:pt x="16741" y="552"/>
                    </a:lnTo>
                    <a:lnTo>
                      <a:pt x="16384" y="297"/>
                    </a:lnTo>
                    <a:lnTo>
                      <a:pt x="16518" y="0"/>
                    </a:lnTo>
                    <a:lnTo>
                      <a:pt x="17098" y="0"/>
                    </a:lnTo>
                    <a:lnTo>
                      <a:pt x="17567" y="85"/>
                    </a:lnTo>
                    <a:lnTo>
                      <a:pt x="17567" y="297"/>
                    </a:lnTo>
                    <a:lnTo>
                      <a:pt x="17098" y="552"/>
                    </a:lnTo>
                    <a:lnTo>
                      <a:pt x="17567" y="637"/>
                    </a:lnTo>
                    <a:lnTo>
                      <a:pt x="17098" y="870"/>
                    </a:lnTo>
                    <a:lnTo>
                      <a:pt x="17567" y="870"/>
                    </a:lnTo>
                    <a:lnTo>
                      <a:pt x="17902" y="297"/>
                    </a:lnTo>
                    <a:lnTo>
                      <a:pt x="18013" y="297"/>
                    </a:lnTo>
                    <a:lnTo>
                      <a:pt x="18259" y="552"/>
                    </a:lnTo>
                    <a:lnTo>
                      <a:pt x="18482" y="297"/>
                    </a:lnTo>
                    <a:lnTo>
                      <a:pt x="19063" y="637"/>
                    </a:lnTo>
                    <a:lnTo>
                      <a:pt x="18839" y="637"/>
                    </a:lnTo>
                    <a:lnTo>
                      <a:pt x="19174" y="637"/>
                    </a:lnTo>
                    <a:lnTo>
                      <a:pt x="19531" y="1083"/>
                    </a:lnTo>
                    <a:lnTo>
                      <a:pt x="19063" y="1423"/>
                    </a:lnTo>
                    <a:lnTo>
                      <a:pt x="17902" y="1423"/>
                    </a:lnTo>
                    <a:lnTo>
                      <a:pt x="18482" y="1529"/>
                    </a:lnTo>
                    <a:lnTo>
                      <a:pt x="18839" y="1975"/>
                    </a:lnTo>
                    <a:lnTo>
                      <a:pt x="19063" y="1741"/>
                    </a:lnTo>
                    <a:lnTo>
                      <a:pt x="19397" y="1741"/>
                    </a:lnTo>
                    <a:lnTo>
                      <a:pt x="19754" y="1975"/>
                    </a:lnTo>
                    <a:lnTo>
                      <a:pt x="19978" y="2081"/>
                    </a:lnTo>
                    <a:lnTo>
                      <a:pt x="19531" y="208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5" name="Forme libre 566">
                <a:extLst>
                  <a:ext uri="{FF2B5EF4-FFF2-40B4-BE49-F238E27FC236}">
                    <a16:creationId xmlns:a16="http://schemas.microsoft.com/office/drawing/2014/main" id="{2801AF39-7691-6CEF-E7C4-982F54701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6483" y="266699"/>
                <a:ext cx="25004" cy="23400"/>
              </a:xfrm>
              <a:custGeom>
                <a:avLst/>
                <a:gdLst>
                  <a:gd name="T0" fmla="*/ 1702 w 20000"/>
                  <a:gd name="T1" fmla="*/ 19524 h 20000"/>
                  <a:gd name="T2" fmla="*/ 0 w 20000"/>
                  <a:gd name="T3" fmla="*/ 11905 h 20000"/>
                  <a:gd name="T4" fmla="*/ 8511 w 20000"/>
                  <a:gd name="T5" fmla="*/ 0 h 20000"/>
                  <a:gd name="T6" fmla="*/ 13191 w 20000"/>
                  <a:gd name="T7" fmla="*/ 7143 h 20000"/>
                  <a:gd name="T8" fmla="*/ 17447 w 20000"/>
                  <a:gd name="T9" fmla="*/ 0 h 20000"/>
                  <a:gd name="T10" fmla="*/ 19574 w 20000"/>
                  <a:gd name="T11" fmla="*/ 7143 h 20000"/>
                  <a:gd name="T12" fmla="*/ 8511 w 20000"/>
                  <a:gd name="T13" fmla="*/ 17143 h 20000"/>
                  <a:gd name="T14" fmla="*/ 6809 w 20000"/>
                  <a:gd name="T15" fmla="*/ 19524 h 20000"/>
                  <a:gd name="T16" fmla="*/ 1702 w 20000"/>
                  <a:gd name="T17" fmla="*/ 19524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00" h="20000">
                    <a:moveTo>
                      <a:pt x="1702" y="19524"/>
                    </a:moveTo>
                    <a:lnTo>
                      <a:pt x="0" y="11905"/>
                    </a:lnTo>
                    <a:lnTo>
                      <a:pt x="8511" y="0"/>
                    </a:lnTo>
                    <a:lnTo>
                      <a:pt x="13191" y="7143"/>
                    </a:lnTo>
                    <a:lnTo>
                      <a:pt x="17447" y="0"/>
                    </a:lnTo>
                    <a:lnTo>
                      <a:pt x="19574" y="7143"/>
                    </a:lnTo>
                    <a:lnTo>
                      <a:pt x="8511" y="17143"/>
                    </a:lnTo>
                    <a:lnTo>
                      <a:pt x="6809" y="19524"/>
                    </a:lnTo>
                    <a:lnTo>
                      <a:pt x="1702" y="1952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6" name="Forme libre 567">
                <a:extLst>
                  <a:ext uri="{FF2B5EF4-FFF2-40B4-BE49-F238E27FC236}">
                    <a16:creationId xmlns:a16="http://schemas.microsoft.com/office/drawing/2014/main" id="{907FF4D9-2866-5040-FEEC-7B9856F37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119" y="263914"/>
                <a:ext cx="14896" cy="17829"/>
              </a:xfrm>
              <a:custGeom>
                <a:avLst/>
                <a:gdLst>
                  <a:gd name="T0" fmla="*/ 11429 w 20000"/>
                  <a:gd name="T1" fmla="*/ 19375 h 20000"/>
                  <a:gd name="T2" fmla="*/ 4286 w 20000"/>
                  <a:gd name="T3" fmla="*/ 19375 h 20000"/>
                  <a:gd name="T4" fmla="*/ 19286 w 20000"/>
                  <a:gd name="T5" fmla="*/ 13125 h 20000"/>
                  <a:gd name="T6" fmla="*/ 11429 w 20000"/>
                  <a:gd name="T7" fmla="*/ 13125 h 20000"/>
                  <a:gd name="T8" fmla="*/ 0 w 20000"/>
                  <a:gd name="T9" fmla="*/ 19375 h 20000"/>
                  <a:gd name="T10" fmla="*/ 0 w 20000"/>
                  <a:gd name="T11" fmla="*/ 9375 h 20000"/>
                  <a:gd name="T12" fmla="*/ 11429 w 20000"/>
                  <a:gd name="T13" fmla="*/ 9375 h 20000"/>
                  <a:gd name="T14" fmla="*/ 11429 w 20000"/>
                  <a:gd name="T15" fmla="*/ 0 h 20000"/>
                  <a:gd name="T16" fmla="*/ 19286 w 20000"/>
                  <a:gd name="T17" fmla="*/ 3750 h 20000"/>
                  <a:gd name="T18" fmla="*/ 19286 w 20000"/>
                  <a:gd name="T19" fmla="*/ 13125 h 20000"/>
                  <a:gd name="T20" fmla="*/ 11429 w 20000"/>
                  <a:gd name="T21" fmla="*/ 19375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00" h="20000">
                    <a:moveTo>
                      <a:pt x="11429" y="19375"/>
                    </a:moveTo>
                    <a:lnTo>
                      <a:pt x="4286" y="19375"/>
                    </a:lnTo>
                    <a:lnTo>
                      <a:pt x="19286" y="13125"/>
                    </a:lnTo>
                    <a:lnTo>
                      <a:pt x="11429" y="13125"/>
                    </a:lnTo>
                    <a:lnTo>
                      <a:pt x="0" y="19375"/>
                    </a:lnTo>
                    <a:lnTo>
                      <a:pt x="0" y="9375"/>
                    </a:lnTo>
                    <a:lnTo>
                      <a:pt x="11429" y="9375"/>
                    </a:lnTo>
                    <a:lnTo>
                      <a:pt x="11429" y="0"/>
                    </a:lnTo>
                    <a:lnTo>
                      <a:pt x="19286" y="3750"/>
                    </a:lnTo>
                    <a:lnTo>
                      <a:pt x="19286" y="13125"/>
                    </a:lnTo>
                    <a:lnTo>
                      <a:pt x="11429" y="1937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7" name="Forme libre 568">
                <a:extLst>
                  <a:ext uri="{FF2B5EF4-FFF2-40B4-BE49-F238E27FC236}">
                    <a16:creationId xmlns:a16="http://schemas.microsoft.com/office/drawing/2014/main" id="{77FD7159-3219-0EE9-1D9C-CA65C6461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9344" y="1007719"/>
                <a:ext cx="165449" cy="81346"/>
              </a:xfrm>
              <a:custGeom>
                <a:avLst/>
                <a:gdLst>
                  <a:gd name="T0" fmla="*/ 10611 w 20000"/>
                  <a:gd name="T1" fmla="*/ 2192 h 20000"/>
                  <a:gd name="T2" fmla="*/ 12283 w 20000"/>
                  <a:gd name="T3" fmla="*/ 3562 h 20000"/>
                  <a:gd name="T4" fmla="*/ 13248 w 20000"/>
                  <a:gd name="T5" fmla="*/ 3562 h 20000"/>
                  <a:gd name="T6" fmla="*/ 14598 w 20000"/>
                  <a:gd name="T7" fmla="*/ 0 h 20000"/>
                  <a:gd name="T8" fmla="*/ 16270 w 20000"/>
                  <a:gd name="T9" fmla="*/ 1370 h 20000"/>
                  <a:gd name="T10" fmla="*/ 18907 w 20000"/>
                  <a:gd name="T11" fmla="*/ 2192 h 20000"/>
                  <a:gd name="T12" fmla="*/ 18907 w 20000"/>
                  <a:gd name="T13" fmla="*/ 5616 h 20000"/>
                  <a:gd name="T14" fmla="*/ 19936 w 20000"/>
                  <a:gd name="T15" fmla="*/ 7808 h 20000"/>
                  <a:gd name="T16" fmla="*/ 19936 w 20000"/>
                  <a:gd name="T17" fmla="*/ 9178 h 20000"/>
                  <a:gd name="T18" fmla="*/ 19293 w 20000"/>
                  <a:gd name="T19" fmla="*/ 10685 h 20000"/>
                  <a:gd name="T20" fmla="*/ 18264 w 20000"/>
                  <a:gd name="T21" fmla="*/ 10685 h 20000"/>
                  <a:gd name="T22" fmla="*/ 17621 w 20000"/>
                  <a:gd name="T23" fmla="*/ 10685 h 20000"/>
                  <a:gd name="T24" fmla="*/ 18264 w 20000"/>
                  <a:gd name="T25" fmla="*/ 11233 h 20000"/>
                  <a:gd name="T26" fmla="*/ 18264 w 20000"/>
                  <a:gd name="T27" fmla="*/ 16301 h 20000"/>
                  <a:gd name="T28" fmla="*/ 17299 w 20000"/>
                  <a:gd name="T29" fmla="*/ 17123 h 20000"/>
                  <a:gd name="T30" fmla="*/ 17299 w 20000"/>
                  <a:gd name="T31" fmla="*/ 18493 h 20000"/>
                  <a:gd name="T32" fmla="*/ 16270 w 20000"/>
                  <a:gd name="T33" fmla="*/ 18493 h 20000"/>
                  <a:gd name="T34" fmla="*/ 13248 w 20000"/>
                  <a:gd name="T35" fmla="*/ 19863 h 20000"/>
                  <a:gd name="T36" fmla="*/ 10611 w 20000"/>
                  <a:gd name="T37" fmla="*/ 19863 h 20000"/>
                  <a:gd name="T38" fmla="*/ 10354 w 20000"/>
                  <a:gd name="T39" fmla="*/ 19863 h 20000"/>
                  <a:gd name="T40" fmla="*/ 8617 w 20000"/>
                  <a:gd name="T41" fmla="*/ 17123 h 20000"/>
                  <a:gd name="T42" fmla="*/ 6945 w 20000"/>
                  <a:gd name="T43" fmla="*/ 14932 h 20000"/>
                  <a:gd name="T44" fmla="*/ 5981 w 20000"/>
                  <a:gd name="T45" fmla="*/ 14932 h 20000"/>
                  <a:gd name="T46" fmla="*/ 4309 w 20000"/>
                  <a:gd name="T47" fmla="*/ 14932 h 20000"/>
                  <a:gd name="T48" fmla="*/ 4309 w 20000"/>
                  <a:gd name="T49" fmla="*/ 17123 h 20000"/>
                  <a:gd name="T50" fmla="*/ 2637 w 20000"/>
                  <a:gd name="T51" fmla="*/ 17123 h 20000"/>
                  <a:gd name="T52" fmla="*/ 2315 w 20000"/>
                  <a:gd name="T53" fmla="*/ 17123 h 20000"/>
                  <a:gd name="T54" fmla="*/ 2315 w 20000"/>
                  <a:gd name="T55" fmla="*/ 16301 h 20000"/>
                  <a:gd name="T56" fmla="*/ 900 w 20000"/>
                  <a:gd name="T57" fmla="*/ 16301 h 20000"/>
                  <a:gd name="T58" fmla="*/ 900 w 20000"/>
                  <a:gd name="T59" fmla="*/ 14932 h 20000"/>
                  <a:gd name="T60" fmla="*/ 643 w 20000"/>
                  <a:gd name="T61" fmla="*/ 14932 h 20000"/>
                  <a:gd name="T62" fmla="*/ 0 w 20000"/>
                  <a:gd name="T63" fmla="*/ 13425 h 20000"/>
                  <a:gd name="T64" fmla="*/ 0 w 20000"/>
                  <a:gd name="T65" fmla="*/ 12877 h 20000"/>
                  <a:gd name="T66" fmla="*/ 643 w 20000"/>
                  <a:gd name="T67" fmla="*/ 11233 h 20000"/>
                  <a:gd name="T68" fmla="*/ 2315 w 20000"/>
                  <a:gd name="T69" fmla="*/ 12877 h 20000"/>
                  <a:gd name="T70" fmla="*/ 2315 w 20000"/>
                  <a:gd name="T71" fmla="*/ 11233 h 20000"/>
                  <a:gd name="T72" fmla="*/ 3280 w 20000"/>
                  <a:gd name="T73" fmla="*/ 11233 h 20000"/>
                  <a:gd name="T74" fmla="*/ 3666 w 20000"/>
                  <a:gd name="T75" fmla="*/ 12877 h 20000"/>
                  <a:gd name="T76" fmla="*/ 5273 w 20000"/>
                  <a:gd name="T77" fmla="*/ 11233 h 20000"/>
                  <a:gd name="T78" fmla="*/ 6302 w 20000"/>
                  <a:gd name="T79" fmla="*/ 11233 h 20000"/>
                  <a:gd name="T80" fmla="*/ 6945 w 20000"/>
                  <a:gd name="T81" fmla="*/ 10685 h 20000"/>
                  <a:gd name="T82" fmla="*/ 8617 w 20000"/>
                  <a:gd name="T83" fmla="*/ 10685 h 20000"/>
                  <a:gd name="T84" fmla="*/ 9325 w 20000"/>
                  <a:gd name="T85" fmla="*/ 11233 h 20000"/>
                  <a:gd name="T86" fmla="*/ 8617 w 20000"/>
                  <a:gd name="T87" fmla="*/ 9178 h 20000"/>
                  <a:gd name="T88" fmla="*/ 8617 w 20000"/>
                  <a:gd name="T89" fmla="*/ 5616 h 20000"/>
                  <a:gd name="T90" fmla="*/ 10611 w 20000"/>
                  <a:gd name="T91" fmla="*/ 5068 h 20000"/>
                  <a:gd name="T92" fmla="*/ 10611 w 20000"/>
                  <a:gd name="T93" fmla="*/ 2192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000" h="20000">
                    <a:moveTo>
                      <a:pt x="10611" y="2192"/>
                    </a:moveTo>
                    <a:lnTo>
                      <a:pt x="12283" y="3562"/>
                    </a:lnTo>
                    <a:lnTo>
                      <a:pt x="13248" y="3562"/>
                    </a:lnTo>
                    <a:lnTo>
                      <a:pt x="14598" y="0"/>
                    </a:lnTo>
                    <a:lnTo>
                      <a:pt x="16270" y="1370"/>
                    </a:lnTo>
                    <a:lnTo>
                      <a:pt x="18907" y="2192"/>
                    </a:lnTo>
                    <a:lnTo>
                      <a:pt x="18907" y="5616"/>
                    </a:lnTo>
                    <a:lnTo>
                      <a:pt x="19936" y="7808"/>
                    </a:lnTo>
                    <a:lnTo>
                      <a:pt x="19936" y="9178"/>
                    </a:lnTo>
                    <a:lnTo>
                      <a:pt x="19293" y="10685"/>
                    </a:lnTo>
                    <a:lnTo>
                      <a:pt x="18264" y="10685"/>
                    </a:lnTo>
                    <a:lnTo>
                      <a:pt x="17621" y="10685"/>
                    </a:lnTo>
                    <a:lnTo>
                      <a:pt x="18264" y="11233"/>
                    </a:lnTo>
                    <a:lnTo>
                      <a:pt x="18264" y="16301"/>
                    </a:lnTo>
                    <a:lnTo>
                      <a:pt x="17299" y="17123"/>
                    </a:lnTo>
                    <a:lnTo>
                      <a:pt x="17299" y="18493"/>
                    </a:lnTo>
                    <a:lnTo>
                      <a:pt x="16270" y="18493"/>
                    </a:lnTo>
                    <a:lnTo>
                      <a:pt x="13248" y="19863"/>
                    </a:lnTo>
                    <a:lnTo>
                      <a:pt x="10611" y="19863"/>
                    </a:lnTo>
                    <a:lnTo>
                      <a:pt x="10354" y="19863"/>
                    </a:lnTo>
                    <a:lnTo>
                      <a:pt x="8617" y="17123"/>
                    </a:lnTo>
                    <a:lnTo>
                      <a:pt x="6945" y="14932"/>
                    </a:lnTo>
                    <a:lnTo>
                      <a:pt x="5981" y="14932"/>
                    </a:lnTo>
                    <a:lnTo>
                      <a:pt x="4309" y="14932"/>
                    </a:lnTo>
                    <a:lnTo>
                      <a:pt x="4309" y="17123"/>
                    </a:lnTo>
                    <a:lnTo>
                      <a:pt x="2637" y="17123"/>
                    </a:lnTo>
                    <a:lnTo>
                      <a:pt x="2315" y="17123"/>
                    </a:lnTo>
                    <a:lnTo>
                      <a:pt x="2315" y="16301"/>
                    </a:lnTo>
                    <a:lnTo>
                      <a:pt x="900" y="16301"/>
                    </a:lnTo>
                    <a:lnTo>
                      <a:pt x="900" y="14932"/>
                    </a:lnTo>
                    <a:lnTo>
                      <a:pt x="643" y="14932"/>
                    </a:lnTo>
                    <a:lnTo>
                      <a:pt x="0" y="13425"/>
                    </a:lnTo>
                    <a:lnTo>
                      <a:pt x="0" y="12877"/>
                    </a:lnTo>
                    <a:lnTo>
                      <a:pt x="643" y="11233"/>
                    </a:lnTo>
                    <a:lnTo>
                      <a:pt x="2315" y="12877"/>
                    </a:lnTo>
                    <a:lnTo>
                      <a:pt x="2315" y="11233"/>
                    </a:lnTo>
                    <a:lnTo>
                      <a:pt x="3280" y="11233"/>
                    </a:lnTo>
                    <a:lnTo>
                      <a:pt x="3666" y="12877"/>
                    </a:lnTo>
                    <a:lnTo>
                      <a:pt x="5273" y="11233"/>
                    </a:lnTo>
                    <a:lnTo>
                      <a:pt x="6302" y="11233"/>
                    </a:lnTo>
                    <a:lnTo>
                      <a:pt x="6945" y="10685"/>
                    </a:lnTo>
                    <a:lnTo>
                      <a:pt x="8617" y="10685"/>
                    </a:lnTo>
                    <a:lnTo>
                      <a:pt x="9325" y="11233"/>
                    </a:lnTo>
                    <a:lnTo>
                      <a:pt x="8617" y="9178"/>
                    </a:lnTo>
                    <a:lnTo>
                      <a:pt x="8617" y="5616"/>
                    </a:lnTo>
                    <a:lnTo>
                      <a:pt x="10611" y="5068"/>
                    </a:lnTo>
                    <a:lnTo>
                      <a:pt x="10611" y="2192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8" name="Forme libre 569">
                <a:extLst>
                  <a:ext uri="{FF2B5EF4-FFF2-40B4-BE49-F238E27FC236}">
                    <a16:creationId xmlns:a16="http://schemas.microsoft.com/office/drawing/2014/main" id="{F2C1B139-CD55-C6B0-8764-1018B17BA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7123" y="811599"/>
                <a:ext cx="223969" cy="191105"/>
              </a:xfrm>
              <a:custGeom>
                <a:avLst/>
                <a:gdLst>
                  <a:gd name="T0" fmla="*/ 10309 w 20000"/>
                  <a:gd name="T1" fmla="*/ 933 h 20000"/>
                  <a:gd name="T2" fmla="*/ 16722 w 20000"/>
                  <a:gd name="T3" fmla="*/ 933 h 20000"/>
                  <a:gd name="T4" fmla="*/ 17957 w 20000"/>
                  <a:gd name="T5" fmla="*/ 3615 h 20000"/>
                  <a:gd name="T6" fmla="*/ 18670 w 20000"/>
                  <a:gd name="T7" fmla="*/ 5481 h 20000"/>
                  <a:gd name="T8" fmla="*/ 19192 w 20000"/>
                  <a:gd name="T9" fmla="*/ 7289 h 20000"/>
                  <a:gd name="T10" fmla="*/ 17482 w 20000"/>
                  <a:gd name="T11" fmla="*/ 8455 h 20000"/>
                  <a:gd name="T12" fmla="*/ 18670 w 20000"/>
                  <a:gd name="T13" fmla="*/ 10029 h 20000"/>
                  <a:gd name="T14" fmla="*/ 19192 w 20000"/>
                  <a:gd name="T15" fmla="*/ 11837 h 20000"/>
                  <a:gd name="T16" fmla="*/ 19952 w 20000"/>
                  <a:gd name="T17" fmla="*/ 13586 h 20000"/>
                  <a:gd name="T18" fmla="*/ 17197 w 20000"/>
                  <a:gd name="T19" fmla="*/ 18134 h 20000"/>
                  <a:gd name="T20" fmla="*/ 17482 w 20000"/>
                  <a:gd name="T21" fmla="*/ 19592 h 20000"/>
                  <a:gd name="T22" fmla="*/ 17197 w 20000"/>
                  <a:gd name="T23" fmla="*/ 19942 h 20000"/>
                  <a:gd name="T24" fmla="*/ 16722 w 20000"/>
                  <a:gd name="T25" fmla="*/ 19592 h 20000"/>
                  <a:gd name="T26" fmla="*/ 15487 w 20000"/>
                  <a:gd name="T27" fmla="*/ 19009 h 20000"/>
                  <a:gd name="T28" fmla="*/ 14489 w 20000"/>
                  <a:gd name="T29" fmla="*/ 18717 h 20000"/>
                  <a:gd name="T30" fmla="*/ 14014 w 20000"/>
                  <a:gd name="T31" fmla="*/ 19009 h 20000"/>
                  <a:gd name="T32" fmla="*/ 13302 w 20000"/>
                  <a:gd name="T33" fmla="*/ 19009 h 20000"/>
                  <a:gd name="T34" fmla="*/ 12067 w 20000"/>
                  <a:gd name="T35" fmla="*/ 19592 h 20000"/>
                  <a:gd name="T36" fmla="*/ 11591 w 20000"/>
                  <a:gd name="T37" fmla="*/ 19009 h 20000"/>
                  <a:gd name="T38" fmla="*/ 11306 w 20000"/>
                  <a:gd name="T39" fmla="*/ 18134 h 20000"/>
                  <a:gd name="T40" fmla="*/ 10309 w 20000"/>
                  <a:gd name="T41" fmla="*/ 18717 h 20000"/>
                  <a:gd name="T42" fmla="*/ 9359 w 20000"/>
                  <a:gd name="T43" fmla="*/ 17551 h 20000"/>
                  <a:gd name="T44" fmla="*/ 9359 w 20000"/>
                  <a:gd name="T45" fmla="*/ 17201 h 20000"/>
                  <a:gd name="T46" fmla="*/ 7601 w 20000"/>
                  <a:gd name="T47" fmla="*/ 16618 h 20000"/>
                  <a:gd name="T48" fmla="*/ 7601 w 20000"/>
                  <a:gd name="T49" fmla="*/ 16327 h 20000"/>
                  <a:gd name="T50" fmla="*/ 6888 w 20000"/>
                  <a:gd name="T51" fmla="*/ 15743 h 20000"/>
                  <a:gd name="T52" fmla="*/ 6128 w 20000"/>
                  <a:gd name="T53" fmla="*/ 16327 h 20000"/>
                  <a:gd name="T54" fmla="*/ 5653 w 20000"/>
                  <a:gd name="T55" fmla="*/ 16327 h 20000"/>
                  <a:gd name="T56" fmla="*/ 4941 w 20000"/>
                  <a:gd name="T57" fmla="*/ 15743 h 20000"/>
                  <a:gd name="T58" fmla="*/ 4941 w 20000"/>
                  <a:gd name="T59" fmla="*/ 15102 h 20000"/>
                  <a:gd name="T60" fmla="*/ 4941 w 20000"/>
                  <a:gd name="T61" fmla="*/ 14810 h 20000"/>
                  <a:gd name="T62" fmla="*/ 4466 w 20000"/>
                  <a:gd name="T63" fmla="*/ 14810 h 20000"/>
                  <a:gd name="T64" fmla="*/ 3230 w 20000"/>
                  <a:gd name="T65" fmla="*/ 14227 h 20000"/>
                  <a:gd name="T66" fmla="*/ 3230 w 20000"/>
                  <a:gd name="T67" fmla="*/ 13586 h 20000"/>
                  <a:gd name="T68" fmla="*/ 2470 w 20000"/>
                  <a:gd name="T69" fmla="*/ 13586 h 20000"/>
                  <a:gd name="T70" fmla="*/ 1948 w 20000"/>
                  <a:gd name="T71" fmla="*/ 13586 h 20000"/>
                  <a:gd name="T72" fmla="*/ 2470 w 20000"/>
                  <a:gd name="T73" fmla="*/ 12653 h 20000"/>
                  <a:gd name="T74" fmla="*/ 1948 w 20000"/>
                  <a:gd name="T75" fmla="*/ 12420 h 20000"/>
                  <a:gd name="T76" fmla="*/ 1758 w 20000"/>
                  <a:gd name="T77" fmla="*/ 10904 h 20000"/>
                  <a:gd name="T78" fmla="*/ 1758 w 20000"/>
                  <a:gd name="T79" fmla="*/ 10262 h 20000"/>
                  <a:gd name="T80" fmla="*/ 1235 w 20000"/>
                  <a:gd name="T81" fmla="*/ 10262 h 20000"/>
                  <a:gd name="T82" fmla="*/ 998 w 20000"/>
                  <a:gd name="T83" fmla="*/ 8746 h 20000"/>
                  <a:gd name="T84" fmla="*/ 1235 w 20000"/>
                  <a:gd name="T85" fmla="*/ 8455 h 20000"/>
                  <a:gd name="T86" fmla="*/ 0 w 20000"/>
                  <a:gd name="T87" fmla="*/ 7289 h 20000"/>
                  <a:gd name="T88" fmla="*/ 0 w 20000"/>
                  <a:gd name="T89" fmla="*/ 6939 h 20000"/>
                  <a:gd name="T90" fmla="*/ 998 w 20000"/>
                  <a:gd name="T91" fmla="*/ 6064 h 20000"/>
                  <a:gd name="T92" fmla="*/ 523 w 20000"/>
                  <a:gd name="T93" fmla="*/ 4548 h 20000"/>
                  <a:gd name="T94" fmla="*/ 998 w 20000"/>
                  <a:gd name="T95" fmla="*/ 3965 h 20000"/>
                  <a:gd name="T96" fmla="*/ 1235 w 20000"/>
                  <a:gd name="T97" fmla="*/ 3965 h 20000"/>
                  <a:gd name="T98" fmla="*/ 1235 w 20000"/>
                  <a:gd name="T99" fmla="*/ 3032 h 20000"/>
                  <a:gd name="T100" fmla="*/ 3705 w 20000"/>
                  <a:gd name="T101" fmla="*/ 2157 h 20000"/>
                  <a:gd name="T102" fmla="*/ 4181 w 20000"/>
                  <a:gd name="T103" fmla="*/ 933 h 20000"/>
                  <a:gd name="T104" fmla="*/ 4941 w 20000"/>
                  <a:gd name="T105" fmla="*/ 641 h 20000"/>
                  <a:gd name="T106" fmla="*/ 5178 w 20000"/>
                  <a:gd name="T107" fmla="*/ 641 h 20000"/>
                  <a:gd name="T108" fmla="*/ 7601 w 20000"/>
                  <a:gd name="T109" fmla="*/ 0 h 20000"/>
                  <a:gd name="T110" fmla="*/ 8171 w 20000"/>
                  <a:gd name="T111" fmla="*/ 933 h 20000"/>
                  <a:gd name="T112" fmla="*/ 8361 w 20000"/>
                  <a:gd name="T113" fmla="*/ 1574 h 20000"/>
                  <a:gd name="T114" fmla="*/ 9359 w 20000"/>
                  <a:gd name="T115" fmla="*/ 1574 h 20000"/>
                  <a:gd name="T116" fmla="*/ 10119 w 20000"/>
                  <a:gd name="T117" fmla="*/ 2157 h 20000"/>
                  <a:gd name="T118" fmla="*/ 10309 w 20000"/>
                  <a:gd name="T119" fmla="*/ 933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00" h="20000">
                    <a:moveTo>
                      <a:pt x="10309" y="933"/>
                    </a:moveTo>
                    <a:lnTo>
                      <a:pt x="16722" y="933"/>
                    </a:lnTo>
                    <a:lnTo>
                      <a:pt x="17957" y="3615"/>
                    </a:lnTo>
                    <a:lnTo>
                      <a:pt x="18670" y="5481"/>
                    </a:lnTo>
                    <a:lnTo>
                      <a:pt x="19192" y="7289"/>
                    </a:lnTo>
                    <a:lnTo>
                      <a:pt x="17482" y="8455"/>
                    </a:lnTo>
                    <a:lnTo>
                      <a:pt x="18670" y="10029"/>
                    </a:lnTo>
                    <a:lnTo>
                      <a:pt x="19192" y="11837"/>
                    </a:lnTo>
                    <a:lnTo>
                      <a:pt x="19952" y="13586"/>
                    </a:lnTo>
                    <a:lnTo>
                      <a:pt x="17197" y="18134"/>
                    </a:lnTo>
                    <a:lnTo>
                      <a:pt x="17482" y="19592"/>
                    </a:lnTo>
                    <a:lnTo>
                      <a:pt x="17197" y="19942"/>
                    </a:lnTo>
                    <a:lnTo>
                      <a:pt x="16722" y="19592"/>
                    </a:lnTo>
                    <a:lnTo>
                      <a:pt x="15487" y="19009"/>
                    </a:lnTo>
                    <a:lnTo>
                      <a:pt x="14489" y="18717"/>
                    </a:lnTo>
                    <a:lnTo>
                      <a:pt x="14014" y="19009"/>
                    </a:lnTo>
                    <a:lnTo>
                      <a:pt x="13302" y="19009"/>
                    </a:lnTo>
                    <a:lnTo>
                      <a:pt x="12067" y="19592"/>
                    </a:lnTo>
                    <a:lnTo>
                      <a:pt x="11591" y="19009"/>
                    </a:lnTo>
                    <a:lnTo>
                      <a:pt x="11306" y="18134"/>
                    </a:lnTo>
                    <a:lnTo>
                      <a:pt x="10309" y="18717"/>
                    </a:lnTo>
                    <a:lnTo>
                      <a:pt x="9359" y="17551"/>
                    </a:lnTo>
                    <a:lnTo>
                      <a:pt x="9359" y="17201"/>
                    </a:lnTo>
                    <a:lnTo>
                      <a:pt x="7601" y="16618"/>
                    </a:lnTo>
                    <a:lnTo>
                      <a:pt x="7601" y="16327"/>
                    </a:lnTo>
                    <a:lnTo>
                      <a:pt x="6888" y="15743"/>
                    </a:lnTo>
                    <a:lnTo>
                      <a:pt x="6128" y="16327"/>
                    </a:lnTo>
                    <a:lnTo>
                      <a:pt x="5653" y="16327"/>
                    </a:lnTo>
                    <a:lnTo>
                      <a:pt x="4941" y="15743"/>
                    </a:lnTo>
                    <a:lnTo>
                      <a:pt x="4941" y="15102"/>
                    </a:lnTo>
                    <a:lnTo>
                      <a:pt x="4941" y="14810"/>
                    </a:lnTo>
                    <a:lnTo>
                      <a:pt x="4466" y="14810"/>
                    </a:lnTo>
                    <a:lnTo>
                      <a:pt x="3230" y="14227"/>
                    </a:lnTo>
                    <a:lnTo>
                      <a:pt x="3230" y="13586"/>
                    </a:lnTo>
                    <a:lnTo>
                      <a:pt x="2470" y="13586"/>
                    </a:lnTo>
                    <a:lnTo>
                      <a:pt x="1948" y="13586"/>
                    </a:lnTo>
                    <a:lnTo>
                      <a:pt x="2470" y="12653"/>
                    </a:lnTo>
                    <a:lnTo>
                      <a:pt x="1948" y="12420"/>
                    </a:lnTo>
                    <a:lnTo>
                      <a:pt x="1758" y="10904"/>
                    </a:lnTo>
                    <a:lnTo>
                      <a:pt x="1758" y="10262"/>
                    </a:lnTo>
                    <a:lnTo>
                      <a:pt x="1235" y="10262"/>
                    </a:lnTo>
                    <a:lnTo>
                      <a:pt x="998" y="8746"/>
                    </a:lnTo>
                    <a:lnTo>
                      <a:pt x="1235" y="8455"/>
                    </a:lnTo>
                    <a:lnTo>
                      <a:pt x="0" y="7289"/>
                    </a:lnTo>
                    <a:lnTo>
                      <a:pt x="0" y="6939"/>
                    </a:lnTo>
                    <a:lnTo>
                      <a:pt x="998" y="6064"/>
                    </a:lnTo>
                    <a:lnTo>
                      <a:pt x="523" y="4548"/>
                    </a:lnTo>
                    <a:lnTo>
                      <a:pt x="998" y="3965"/>
                    </a:lnTo>
                    <a:lnTo>
                      <a:pt x="1235" y="3965"/>
                    </a:lnTo>
                    <a:lnTo>
                      <a:pt x="1235" y="3032"/>
                    </a:lnTo>
                    <a:lnTo>
                      <a:pt x="3705" y="2157"/>
                    </a:lnTo>
                    <a:lnTo>
                      <a:pt x="4181" y="933"/>
                    </a:lnTo>
                    <a:lnTo>
                      <a:pt x="4941" y="641"/>
                    </a:lnTo>
                    <a:lnTo>
                      <a:pt x="5178" y="641"/>
                    </a:lnTo>
                    <a:lnTo>
                      <a:pt x="7601" y="0"/>
                    </a:lnTo>
                    <a:lnTo>
                      <a:pt x="8171" y="933"/>
                    </a:lnTo>
                    <a:lnTo>
                      <a:pt x="8361" y="1574"/>
                    </a:lnTo>
                    <a:lnTo>
                      <a:pt x="9359" y="1574"/>
                    </a:lnTo>
                    <a:lnTo>
                      <a:pt x="10119" y="2157"/>
                    </a:lnTo>
                    <a:lnTo>
                      <a:pt x="10309" y="933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9" name="Forme libre 570">
                <a:extLst>
                  <a:ext uri="{FF2B5EF4-FFF2-40B4-BE49-F238E27FC236}">
                    <a16:creationId xmlns:a16="http://schemas.microsoft.com/office/drawing/2014/main" id="{8DB58A8F-BBDB-5D63-1CD5-C8EAA457B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1622" y="1218325"/>
                <a:ext cx="75543" cy="153219"/>
              </a:xfrm>
              <a:custGeom>
                <a:avLst/>
                <a:gdLst>
                  <a:gd name="T0" fmla="*/ 4366 w 20000"/>
                  <a:gd name="T1" fmla="*/ 0 h 20000"/>
                  <a:gd name="T2" fmla="*/ 5915 w 20000"/>
                  <a:gd name="T3" fmla="*/ 436 h 20000"/>
                  <a:gd name="T4" fmla="*/ 8169 w 20000"/>
                  <a:gd name="T5" fmla="*/ 0 h 20000"/>
                  <a:gd name="T6" fmla="*/ 9577 w 20000"/>
                  <a:gd name="T7" fmla="*/ 1164 h 20000"/>
                  <a:gd name="T8" fmla="*/ 11831 w 20000"/>
                  <a:gd name="T9" fmla="*/ 1164 h 20000"/>
                  <a:gd name="T10" fmla="*/ 14085 w 20000"/>
                  <a:gd name="T11" fmla="*/ 1164 h 20000"/>
                  <a:gd name="T12" fmla="*/ 16901 w 20000"/>
                  <a:gd name="T13" fmla="*/ 1164 h 20000"/>
                  <a:gd name="T14" fmla="*/ 19014 w 20000"/>
                  <a:gd name="T15" fmla="*/ 1891 h 20000"/>
                  <a:gd name="T16" fmla="*/ 19859 w 20000"/>
                  <a:gd name="T17" fmla="*/ 2255 h 20000"/>
                  <a:gd name="T18" fmla="*/ 16901 w 20000"/>
                  <a:gd name="T19" fmla="*/ 4873 h 20000"/>
                  <a:gd name="T20" fmla="*/ 16901 w 20000"/>
                  <a:gd name="T21" fmla="*/ 6836 h 20000"/>
                  <a:gd name="T22" fmla="*/ 15493 w 20000"/>
                  <a:gd name="T23" fmla="*/ 9818 h 20000"/>
                  <a:gd name="T24" fmla="*/ 13239 w 20000"/>
                  <a:gd name="T25" fmla="*/ 9818 h 20000"/>
                  <a:gd name="T26" fmla="*/ 14085 w 20000"/>
                  <a:gd name="T27" fmla="*/ 12073 h 20000"/>
                  <a:gd name="T28" fmla="*/ 14085 w 20000"/>
                  <a:gd name="T29" fmla="*/ 12800 h 20000"/>
                  <a:gd name="T30" fmla="*/ 14085 w 20000"/>
                  <a:gd name="T31" fmla="*/ 13891 h 20000"/>
                  <a:gd name="T32" fmla="*/ 15493 w 20000"/>
                  <a:gd name="T33" fmla="*/ 15055 h 20000"/>
                  <a:gd name="T34" fmla="*/ 15493 w 20000"/>
                  <a:gd name="T35" fmla="*/ 15782 h 20000"/>
                  <a:gd name="T36" fmla="*/ 13239 w 20000"/>
                  <a:gd name="T37" fmla="*/ 16945 h 20000"/>
                  <a:gd name="T38" fmla="*/ 13239 w 20000"/>
                  <a:gd name="T39" fmla="*/ 19200 h 20000"/>
                  <a:gd name="T40" fmla="*/ 8169 w 20000"/>
                  <a:gd name="T41" fmla="*/ 19927 h 20000"/>
                  <a:gd name="T42" fmla="*/ 5915 w 20000"/>
                  <a:gd name="T43" fmla="*/ 19200 h 20000"/>
                  <a:gd name="T44" fmla="*/ 2254 w 20000"/>
                  <a:gd name="T45" fmla="*/ 19200 h 20000"/>
                  <a:gd name="T46" fmla="*/ 3803 w 20000"/>
                  <a:gd name="T47" fmla="*/ 18036 h 20000"/>
                  <a:gd name="T48" fmla="*/ 3803 w 20000"/>
                  <a:gd name="T49" fmla="*/ 14691 h 20000"/>
                  <a:gd name="T50" fmla="*/ 3803 w 20000"/>
                  <a:gd name="T51" fmla="*/ 13891 h 20000"/>
                  <a:gd name="T52" fmla="*/ 2254 w 20000"/>
                  <a:gd name="T53" fmla="*/ 13891 h 20000"/>
                  <a:gd name="T54" fmla="*/ 2254 w 20000"/>
                  <a:gd name="T55" fmla="*/ 13091 h 20000"/>
                  <a:gd name="T56" fmla="*/ 0 w 20000"/>
                  <a:gd name="T57" fmla="*/ 13091 h 20000"/>
                  <a:gd name="T58" fmla="*/ 1549 w 20000"/>
                  <a:gd name="T59" fmla="*/ 10909 h 20000"/>
                  <a:gd name="T60" fmla="*/ 2254 w 20000"/>
                  <a:gd name="T61" fmla="*/ 10109 h 20000"/>
                  <a:gd name="T62" fmla="*/ 5915 w 20000"/>
                  <a:gd name="T63" fmla="*/ 5236 h 20000"/>
                  <a:gd name="T64" fmla="*/ 4366 w 20000"/>
                  <a:gd name="T65" fmla="*/ 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000" h="20000">
                    <a:moveTo>
                      <a:pt x="4366" y="0"/>
                    </a:moveTo>
                    <a:lnTo>
                      <a:pt x="5915" y="436"/>
                    </a:lnTo>
                    <a:lnTo>
                      <a:pt x="8169" y="0"/>
                    </a:lnTo>
                    <a:lnTo>
                      <a:pt x="9577" y="1164"/>
                    </a:lnTo>
                    <a:lnTo>
                      <a:pt x="11831" y="1164"/>
                    </a:lnTo>
                    <a:lnTo>
                      <a:pt x="14085" y="1164"/>
                    </a:lnTo>
                    <a:lnTo>
                      <a:pt x="16901" y="1164"/>
                    </a:lnTo>
                    <a:lnTo>
                      <a:pt x="19014" y="1891"/>
                    </a:lnTo>
                    <a:lnTo>
                      <a:pt x="19859" y="2255"/>
                    </a:lnTo>
                    <a:lnTo>
                      <a:pt x="16901" y="4873"/>
                    </a:lnTo>
                    <a:lnTo>
                      <a:pt x="16901" y="6836"/>
                    </a:lnTo>
                    <a:lnTo>
                      <a:pt x="15493" y="9818"/>
                    </a:lnTo>
                    <a:lnTo>
                      <a:pt x="13239" y="9818"/>
                    </a:lnTo>
                    <a:lnTo>
                      <a:pt x="14085" y="12073"/>
                    </a:lnTo>
                    <a:lnTo>
                      <a:pt x="14085" y="12800"/>
                    </a:lnTo>
                    <a:lnTo>
                      <a:pt x="14085" y="13891"/>
                    </a:lnTo>
                    <a:lnTo>
                      <a:pt x="15493" y="15055"/>
                    </a:lnTo>
                    <a:lnTo>
                      <a:pt x="15493" y="15782"/>
                    </a:lnTo>
                    <a:lnTo>
                      <a:pt x="13239" y="16945"/>
                    </a:lnTo>
                    <a:lnTo>
                      <a:pt x="13239" y="19200"/>
                    </a:lnTo>
                    <a:lnTo>
                      <a:pt x="8169" y="19927"/>
                    </a:lnTo>
                    <a:lnTo>
                      <a:pt x="5915" y="19200"/>
                    </a:lnTo>
                    <a:lnTo>
                      <a:pt x="2254" y="19200"/>
                    </a:lnTo>
                    <a:lnTo>
                      <a:pt x="3803" y="18036"/>
                    </a:lnTo>
                    <a:lnTo>
                      <a:pt x="3803" y="14691"/>
                    </a:lnTo>
                    <a:lnTo>
                      <a:pt x="3803" y="13891"/>
                    </a:lnTo>
                    <a:lnTo>
                      <a:pt x="2254" y="13891"/>
                    </a:lnTo>
                    <a:lnTo>
                      <a:pt x="2254" y="13091"/>
                    </a:lnTo>
                    <a:lnTo>
                      <a:pt x="0" y="13091"/>
                    </a:lnTo>
                    <a:lnTo>
                      <a:pt x="1549" y="10909"/>
                    </a:lnTo>
                    <a:lnTo>
                      <a:pt x="2254" y="10109"/>
                    </a:lnTo>
                    <a:lnTo>
                      <a:pt x="5915" y="5236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0" name="Forme libre 571">
                <a:extLst>
                  <a:ext uri="{FF2B5EF4-FFF2-40B4-BE49-F238E27FC236}">
                    <a16:creationId xmlns:a16="http://schemas.microsoft.com/office/drawing/2014/main" id="{6AE11CA3-7EB1-7061-FA88-F65D76728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8740" y="1030562"/>
                <a:ext cx="201625" cy="144861"/>
              </a:xfrm>
              <a:custGeom>
                <a:avLst/>
                <a:gdLst>
                  <a:gd name="T0" fmla="*/ 11979 w 20000"/>
                  <a:gd name="T1" fmla="*/ 846 h 20000"/>
                  <a:gd name="T2" fmla="*/ 13668 w 20000"/>
                  <a:gd name="T3" fmla="*/ 0 h 20000"/>
                  <a:gd name="T4" fmla="*/ 16095 w 20000"/>
                  <a:gd name="T5" fmla="*/ 5231 h 20000"/>
                  <a:gd name="T6" fmla="*/ 16359 w 20000"/>
                  <a:gd name="T7" fmla="*/ 5231 h 20000"/>
                  <a:gd name="T8" fmla="*/ 16939 w 20000"/>
                  <a:gd name="T9" fmla="*/ 11615 h 20000"/>
                  <a:gd name="T10" fmla="*/ 17784 w 20000"/>
                  <a:gd name="T11" fmla="*/ 12769 h 20000"/>
                  <a:gd name="T12" fmla="*/ 19947 w 20000"/>
                  <a:gd name="T13" fmla="*/ 11615 h 20000"/>
                  <a:gd name="T14" fmla="*/ 19947 w 20000"/>
                  <a:gd name="T15" fmla="*/ 14308 h 20000"/>
                  <a:gd name="T16" fmla="*/ 18575 w 20000"/>
                  <a:gd name="T17" fmla="*/ 14769 h 20000"/>
                  <a:gd name="T18" fmla="*/ 18575 w 20000"/>
                  <a:gd name="T19" fmla="*/ 13538 h 20000"/>
                  <a:gd name="T20" fmla="*/ 18311 w 20000"/>
                  <a:gd name="T21" fmla="*/ 13538 h 20000"/>
                  <a:gd name="T22" fmla="*/ 18311 w 20000"/>
                  <a:gd name="T23" fmla="*/ 14769 h 20000"/>
                  <a:gd name="T24" fmla="*/ 18311 w 20000"/>
                  <a:gd name="T25" fmla="*/ 15538 h 20000"/>
                  <a:gd name="T26" fmla="*/ 18311 w 20000"/>
                  <a:gd name="T27" fmla="*/ 16385 h 20000"/>
                  <a:gd name="T28" fmla="*/ 17784 w 20000"/>
                  <a:gd name="T29" fmla="*/ 18692 h 20000"/>
                  <a:gd name="T30" fmla="*/ 17150 w 20000"/>
                  <a:gd name="T31" fmla="*/ 18692 h 20000"/>
                  <a:gd name="T32" fmla="*/ 16939 w 20000"/>
                  <a:gd name="T33" fmla="*/ 17923 h 20000"/>
                  <a:gd name="T34" fmla="*/ 14987 w 20000"/>
                  <a:gd name="T35" fmla="*/ 17923 h 20000"/>
                  <a:gd name="T36" fmla="*/ 14776 w 20000"/>
                  <a:gd name="T37" fmla="*/ 17615 h 20000"/>
                  <a:gd name="T38" fmla="*/ 12507 w 20000"/>
                  <a:gd name="T39" fmla="*/ 18692 h 20000"/>
                  <a:gd name="T40" fmla="*/ 11451 w 20000"/>
                  <a:gd name="T41" fmla="*/ 19538 h 20000"/>
                  <a:gd name="T42" fmla="*/ 11187 w 20000"/>
                  <a:gd name="T43" fmla="*/ 19923 h 20000"/>
                  <a:gd name="T44" fmla="*/ 9815 w 20000"/>
                  <a:gd name="T45" fmla="*/ 19538 h 20000"/>
                  <a:gd name="T46" fmla="*/ 8496 w 20000"/>
                  <a:gd name="T47" fmla="*/ 19538 h 20000"/>
                  <a:gd name="T48" fmla="*/ 7863 w 20000"/>
                  <a:gd name="T49" fmla="*/ 19538 h 20000"/>
                  <a:gd name="T50" fmla="*/ 6807 w 20000"/>
                  <a:gd name="T51" fmla="*/ 18692 h 20000"/>
                  <a:gd name="T52" fmla="*/ 5488 w 20000"/>
                  <a:gd name="T53" fmla="*/ 19538 h 20000"/>
                  <a:gd name="T54" fmla="*/ 5488 w 20000"/>
                  <a:gd name="T55" fmla="*/ 18692 h 20000"/>
                  <a:gd name="T56" fmla="*/ 5699 w 20000"/>
                  <a:gd name="T57" fmla="*/ 17923 h 20000"/>
                  <a:gd name="T58" fmla="*/ 4908 w 20000"/>
                  <a:gd name="T59" fmla="*/ 17615 h 20000"/>
                  <a:gd name="T60" fmla="*/ 4327 w 20000"/>
                  <a:gd name="T61" fmla="*/ 16385 h 20000"/>
                  <a:gd name="T62" fmla="*/ 4908 w 20000"/>
                  <a:gd name="T63" fmla="*/ 15538 h 20000"/>
                  <a:gd name="T64" fmla="*/ 4327 w 20000"/>
                  <a:gd name="T65" fmla="*/ 15538 h 20000"/>
                  <a:gd name="T66" fmla="*/ 4063 w 20000"/>
                  <a:gd name="T67" fmla="*/ 16385 h 20000"/>
                  <a:gd name="T68" fmla="*/ 3219 w 20000"/>
                  <a:gd name="T69" fmla="*/ 15538 h 20000"/>
                  <a:gd name="T70" fmla="*/ 2164 w 20000"/>
                  <a:gd name="T71" fmla="*/ 14769 h 20000"/>
                  <a:gd name="T72" fmla="*/ 2164 w 20000"/>
                  <a:gd name="T73" fmla="*/ 14308 h 20000"/>
                  <a:gd name="T74" fmla="*/ 2164 w 20000"/>
                  <a:gd name="T75" fmla="*/ 12769 h 20000"/>
                  <a:gd name="T76" fmla="*/ 528 w 20000"/>
                  <a:gd name="T77" fmla="*/ 11615 h 20000"/>
                  <a:gd name="T78" fmla="*/ 528 w 20000"/>
                  <a:gd name="T79" fmla="*/ 10385 h 20000"/>
                  <a:gd name="T80" fmla="*/ 0 w 20000"/>
                  <a:gd name="T81" fmla="*/ 9154 h 20000"/>
                  <a:gd name="T82" fmla="*/ 1055 w 20000"/>
                  <a:gd name="T83" fmla="*/ 9154 h 20000"/>
                  <a:gd name="T84" fmla="*/ 1055 w 20000"/>
                  <a:gd name="T85" fmla="*/ 8385 h 20000"/>
                  <a:gd name="T86" fmla="*/ 1900 w 20000"/>
                  <a:gd name="T87" fmla="*/ 8000 h 20000"/>
                  <a:gd name="T88" fmla="*/ 1900 w 20000"/>
                  <a:gd name="T89" fmla="*/ 7231 h 20000"/>
                  <a:gd name="T90" fmla="*/ 2164 w 20000"/>
                  <a:gd name="T91" fmla="*/ 6000 h 20000"/>
                  <a:gd name="T92" fmla="*/ 2691 w 20000"/>
                  <a:gd name="T93" fmla="*/ 3154 h 20000"/>
                  <a:gd name="T94" fmla="*/ 3536 w 20000"/>
                  <a:gd name="T95" fmla="*/ 2000 h 20000"/>
                  <a:gd name="T96" fmla="*/ 4327 w 20000"/>
                  <a:gd name="T97" fmla="*/ 1231 h 20000"/>
                  <a:gd name="T98" fmla="*/ 4908 w 20000"/>
                  <a:gd name="T99" fmla="*/ 846 h 20000"/>
                  <a:gd name="T100" fmla="*/ 5699 w 20000"/>
                  <a:gd name="T101" fmla="*/ 846 h 20000"/>
                  <a:gd name="T102" fmla="*/ 9815 w 20000"/>
                  <a:gd name="T103" fmla="*/ 2000 h 20000"/>
                  <a:gd name="T104" fmla="*/ 11979 w 20000"/>
                  <a:gd name="T105" fmla="*/ 846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000" h="20000">
                    <a:moveTo>
                      <a:pt x="11979" y="846"/>
                    </a:moveTo>
                    <a:lnTo>
                      <a:pt x="13668" y="0"/>
                    </a:lnTo>
                    <a:lnTo>
                      <a:pt x="16095" y="5231"/>
                    </a:lnTo>
                    <a:lnTo>
                      <a:pt x="16359" y="5231"/>
                    </a:lnTo>
                    <a:lnTo>
                      <a:pt x="16939" y="11615"/>
                    </a:lnTo>
                    <a:lnTo>
                      <a:pt x="17784" y="12769"/>
                    </a:lnTo>
                    <a:lnTo>
                      <a:pt x="19947" y="11615"/>
                    </a:lnTo>
                    <a:lnTo>
                      <a:pt x="19947" y="14308"/>
                    </a:lnTo>
                    <a:lnTo>
                      <a:pt x="18575" y="14769"/>
                    </a:lnTo>
                    <a:lnTo>
                      <a:pt x="18575" y="13538"/>
                    </a:lnTo>
                    <a:lnTo>
                      <a:pt x="18311" y="13538"/>
                    </a:lnTo>
                    <a:lnTo>
                      <a:pt x="18311" y="14769"/>
                    </a:lnTo>
                    <a:lnTo>
                      <a:pt x="18311" y="15538"/>
                    </a:lnTo>
                    <a:lnTo>
                      <a:pt x="18311" y="16385"/>
                    </a:lnTo>
                    <a:lnTo>
                      <a:pt x="17784" y="18692"/>
                    </a:lnTo>
                    <a:lnTo>
                      <a:pt x="17150" y="18692"/>
                    </a:lnTo>
                    <a:lnTo>
                      <a:pt x="16939" y="17923"/>
                    </a:lnTo>
                    <a:lnTo>
                      <a:pt x="14987" y="17923"/>
                    </a:lnTo>
                    <a:lnTo>
                      <a:pt x="14776" y="17615"/>
                    </a:lnTo>
                    <a:lnTo>
                      <a:pt x="12507" y="18692"/>
                    </a:lnTo>
                    <a:lnTo>
                      <a:pt x="11451" y="19538"/>
                    </a:lnTo>
                    <a:lnTo>
                      <a:pt x="11187" y="19923"/>
                    </a:lnTo>
                    <a:lnTo>
                      <a:pt x="9815" y="19538"/>
                    </a:lnTo>
                    <a:lnTo>
                      <a:pt x="8496" y="19538"/>
                    </a:lnTo>
                    <a:lnTo>
                      <a:pt x="7863" y="19538"/>
                    </a:lnTo>
                    <a:lnTo>
                      <a:pt x="6807" y="18692"/>
                    </a:lnTo>
                    <a:lnTo>
                      <a:pt x="5488" y="19538"/>
                    </a:lnTo>
                    <a:lnTo>
                      <a:pt x="5488" y="18692"/>
                    </a:lnTo>
                    <a:lnTo>
                      <a:pt x="5699" y="17923"/>
                    </a:lnTo>
                    <a:lnTo>
                      <a:pt x="4908" y="17615"/>
                    </a:lnTo>
                    <a:lnTo>
                      <a:pt x="4327" y="16385"/>
                    </a:lnTo>
                    <a:lnTo>
                      <a:pt x="4908" y="15538"/>
                    </a:lnTo>
                    <a:lnTo>
                      <a:pt x="4327" y="15538"/>
                    </a:lnTo>
                    <a:lnTo>
                      <a:pt x="4063" y="16385"/>
                    </a:lnTo>
                    <a:lnTo>
                      <a:pt x="3219" y="15538"/>
                    </a:lnTo>
                    <a:lnTo>
                      <a:pt x="2164" y="14769"/>
                    </a:lnTo>
                    <a:lnTo>
                      <a:pt x="2164" y="14308"/>
                    </a:lnTo>
                    <a:lnTo>
                      <a:pt x="2164" y="12769"/>
                    </a:lnTo>
                    <a:lnTo>
                      <a:pt x="528" y="11615"/>
                    </a:lnTo>
                    <a:lnTo>
                      <a:pt x="528" y="10385"/>
                    </a:lnTo>
                    <a:lnTo>
                      <a:pt x="0" y="9154"/>
                    </a:lnTo>
                    <a:lnTo>
                      <a:pt x="1055" y="9154"/>
                    </a:lnTo>
                    <a:lnTo>
                      <a:pt x="1055" y="8385"/>
                    </a:lnTo>
                    <a:lnTo>
                      <a:pt x="1900" y="8000"/>
                    </a:lnTo>
                    <a:lnTo>
                      <a:pt x="1900" y="7231"/>
                    </a:lnTo>
                    <a:lnTo>
                      <a:pt x="2164" y="6000"/>
                    </a:lnTo>
                    <a:lnTo>
                      <a:pt x="2691" y="3154"/>
                    </a:lnTo>
                    <a:lnTo>
                      <a:pt x="3536" y="2000"/>
                    </a:lnTo>
                    <a:lnTo>
                      <a:pt x="4327" y="1231"/>
                    </a:lnTo>
                    <a:lnTo>
                      <a:pt x="4908" y="846"/>
                    </a:lnTo>
                    <a:lnTo>
                      <a:pt x="5699" y="846"/>
                    </a:lnTo>
                    <a:lnTo>
                      <a:pt x="9815" y="2000"/>
                    </a:lnTo>
                    <a:lnTo>
                      <a:pt x="11979" y="84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1" name="Forme libre 572">
                <a:extLst>
                  <a:ext uri="{FF2B5EF4-FFF2-40B4-BE49-F238E27FC236}">
                    <a16:creationId xmlns:a16="http://schemas.microsoft.com/office/drawing/2014/main" id="{4CA1EF1A-EF13-DC03-D3BB-02ED46DD9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8495" y="264785"/>
                <a:ext cx="234609" cy="537100"/>
              </a:xfrm>
              <a:custGeom>
                <a:avLst/>
                <a:gdLst>
                  <a:gd name="T0" fmla="*/ 16190 w 20000"/>
                  <a:gd name="T1" fmla="*/ 851 h 20000"/>
                  <a:gd name="T2" fmla="*/ 18549 w 20000"/>
                  <a:gd name="T3" fmla="*/ 2033 h 20000"/>
                  <a:gd name="T4" fmla="*/ 18776 w 20000"/>
                  <a:gd name="T5" fmla="*/ 2593 h 20000"/>
                  <a:gd name="T6" fmla="*/ 19683 w 20000"/>
                  <a:gd name="T7" fmla="*/ 4191 h 20000"/>
                  <a:gd name="T8" fmla="*/ 18549 w 20000"/>
                  <a:gd name="T9" fmla="*/ 4710 h 20000"/>
                  <a:gd name="T10" fmla="*/ 15692 w 20000"/>
                  <a:gd name="T11" fmla="*/ 5373 h 20000"/>
                  <a:gd name="T12" fmla="*/ 15510 w 20000"/>
                  <a:gd name="T13" fmla="*/ 6452 h 20000"/>
                  <a:gd name="T14" fmla="*/ 15510 w 20000"/>
                  <a:gd name="T15" fmla="*/ 7303 h 20000"/>
                  <a:gd name="T16" fmla="*/ 13651 w 20000"/>
                  <a:gd name="T17" fmla="*/ 8278 h 20000"/>
                  <a:gd name="T18" fmla="*/ 12698 w 20000"/>
                  <a:gd name="T19" fmla="*/ 8485 h 20000"/>
                  <a:gd name="T20" fmla="*/ 11247 w 20000"/>
                  <a:gd name="T21" fmla="*/ 9232 h 20000"/>
                  <a:gd name="T22" fmla="*/ 10794 w 20000"/>
                  <a:gd name="T23" fmla="*/ 9336 h 20000"/>
                  <a:gd name="T24" fmla="*/ 10113 w 20000"/>
                  <a:gd name="T25" fmla="*/ 9876 h 20000"/>
                  <a:gd name="T26" fmla="*/ 10113 w 20000"/>
                  <a:gd name="T27" fmla="*/ 10954 h 20000"/>
                  <a:gd name="T28" fmla="*/ 9841 w 20000"/>
                  <a:gd name="T29" fmla="*/ 11494 h 20000"/>
                  <a:gd name="T30" fmla="*/ 10794 w 20000"/>
                  <a:gd name="T31" fmla="*/ 12780 h 20000"/>
                  <a:gd name="T32" fmla="*/ 12698 w 20000"/>
                  <a:gd name="T33" fmla="*/ 13320 h 20000"/>
                  <a:gd name="T34" fmla="*/ 12426 w 20000"/>
                  <a:gd name="T35" fmla="*/ 14710 h 20000"/>
                  <a:gd name="T36" fmla="*/ 11247 w 20000"/>
                  <a:gd name="T37" fmla="*/ 14917 h 20000"/>
                  <a:gd name="T38" fmla="*/ 8934 w 20000"/>
                  <a:gd name="T39" fmla="*/ 15477 h 20000"/>
                  <a:gd name="T40" fmla="*/ 9841 w 20000"/>
                  <a:gd name="T41" fmla="*/ 16411 h 20000"/>
                  <a:gd name="T42" fmla="*/ 9388 w 20000"/>
                  <a:gd name="T43" fmla="*/ 17822 h 20000"/>
                  <a:gd name="T44" fmla="*/ 6349 w 20000"/>
                  <a:gd name="T45" fmla="*/ 19108 h 20000"/>
                  <a:gd name="T46" fmla="*/ 5850 w 20000"/>
                  <a:gd name="T47" fmla="*/ 19544 h 20000"/>
                  <a:gd name="T48" fmla="*/ 3991 w 20000"/>
                  <a:gd name="T49" fmla="*/ 19979 h 20000"/>
                  <a:gd name="T50" fmla="*/ 2812 w 20000"/>
                  <a:gd name="T51" fmla="*/ 18900 h 20000"/>
                  <a:gd name="T52" fmla="*/ 3265 w 20000"/>
                  <a:gd name="T53" fmla="*/ 18568 h 20000"/>
                  <a:gd name="T54" fmla="*/ 1859 w 20000"/>
                  <a:gd name="T55" fmla="*/ 17178 h 20000"/>
                  <a:gd name="T56" fmla="*/ 952 w 20000"/>
                  <a:gd name="T57" fmla="*/ 15996 h 20000"/>
                  <a:gd name="T58" fmla="*/ 0 w 20000"/>
                  <a:gd name="T59" fmla="*/ 15021 h 20000"/>
                  <a:gd name="T60" fmla="*/ 952 w 20000"/>
                  <a:gd name="T61" fmla="*/ 14066 h 20000"/>
                  <a:gd name="T62" fmla="*/ 2132 w 20000"/>
                  <a:gd name="T63" fmla="*/ 13734 h 20000"/>
                  <a:gd name="T64" fmla="*/ 1859 w 20000"/>
                  <a:gd name="T65" fmla="*/ 12137 h 20000"/>
                  <a:gd name="T66" fmla="*/ 2132 w 20000"/>
                  <a:gd name="T67" fmla="*/ 11286 h 20000"/>
                  <a:gd name="T68" fmla="*/ 952 w 20000"/>
                  <a:gd name="T69" fmla="*/ 9336 h 20000"/>
                  <a:gd name="T70" fmla="*/ 952 w 20000"/>
                  <a:gd name="T71" fmla="*/ 8154 h 20000"/>
                  <a:gd name="T72" fmla="*/ 4444 w 20000"/>
                  <a:gd name="T73" fmla="*/ 7635 h 20000"/>
                  <a:gd name="T74" fmla="*/ 3719 w 20000"/>
                  <a:gd name="T75" fmla="*/ 6784 h 20000"/>
                  <a:gd name="T76" fmla="*/ 4943 w 20000"/>
                  <a:gd name="T77" fmla="*/ 4295 h 20000"/>
                  <a:gd name="T78" fmla="*/ 7029 w 20000"/>
                  <a:gd name="T79" fmla="*/ 2905 h 20000"/>
                  <a:gd name="T80" fmla="*/ 7710 w 20000"/>
                  <a:gd name="T81" fmla="*/ 1950 h 20000"/>
                  <a:gd name="T82" fmla="*/ 9841 w 20000"/>
                  <a:gd name="T83" fmla="*/ 1494 h 20000"/>
                  <a:gd name="T84" fmla="*/ 10113 w 20000"/>
                  <a:gd name="T85" fmla="*/ 643 h 20000"/>
                  <a:gd name="T86" fmla="*/ 13152 w 20000"/>
                  <a:gd name="T87" fmla="*/ 851 h 20000"/>
                  <a:gd name="T88" fmla="*/ 12698 w 20000"/>
                  <a:gd name="T89" fmla="*/ 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000" h="20000">
                    <a:moveTo>
                      <a:pt x="13651" y="0"/>
                    </a:moveTo>
                    <a:lnTo>
                      <a:pt x="14785" y="539"/>
                    </a:lnTo>
                    <a:lnTo>
                      <a:pt x="16190" y="851"/>
                    </a:lnTo>
                    <a:lnTo>
                      <a:pt x="17370" y="851"/>
                    </a:lnTo>
                    <a:lnTo>
                      <a:pt x="18549" y="1411"/>
                    </a:lnTo>
                    <a:lnTo>
                      <a:pt x="18549" y="2033"/>
                    </a:lnTo>
                    <a:lnTo>
                      <a:pt x="19229" y="2261"/>
                    </a:lnTo>
                    <a:lnTo>
                      <a:pt x="18776" y="2469"/>
                    </a:lnTo>
                    <a:lnTo>
                      <a:pt x="18776" y="2593"/>
                    </a:lnTo>
                    <a:lnTo>
                      <a:pt x="19683" y="2905"/>
                    </a:lnTo>
                    <a:lnTo>
                      <a:pt x="19229" y="3776"/>
                    </a:lnTo>
                    <a:lnTo>
                      <a:pt x="19683" y="4191"/>
                    </a:lnTo>
                    <a:lnTo>
                      <a:pt x="19955" y="4502"/>
                    </a:lnTo>
                    <a:lnTo>
                      <a:pt x="18549" y="4502"/>
                    </a:lnTo>
                    <a:lnTo>
                      <a:pt x="18549" y="4710"/>
                    </a:lnTo>
                    <a:lnTo>
                      <a:pt x="16916" y="4502"/>
                    </a:lnTo>
                    <a:lnTo>
                      <a:pt x="16689" y="5166"/>
                    </a:lnTo>
                    <a:lnTo>
                      <a:pt x="15692" y="5373"/>
                    </a:lnTo>
                    <a:lnTo>
                      <a:pt x="16190" y="5602"/>
                    </a:lnTo>
                    <a:lnTo>
                      <a:pt x="15692" y="6017"/>
                    </a:lnTo>
                    <a:lnTo>
                      <a:pt x="15510" y="6452"/>
                    </a:lnTo>
                    <a:lnTo>
                      <a:pt x="15692" y="6535"/>
                    </a:lnTo>
                    <a:lnTo>
                      <a:pt x="16190" y="6784"/>
                    </a:lnTo>
                    <a:lnTo>
                      <a:pt x="15510" y="7303"/>
                    </a:lnTo>
                    <a:lnTo>
                      <a:pt x="15011" y="7842"/>
                    </a:lnTo>
                    <a:lnTo>
                      <a:pt x="14785" y="7946"/>
                    </a:lnTo>
                    <a:lnTo>
                      <a:pt x="13651" y="8278"/>
                    </a:lnTo>
                    <a:lnTo>
                      <a:pt x="13152" y="8154"/>
                    </a:lnTo>
                    <a:lnTo>
                      <a:pt x="13152" y="8278"/>
                    </a:lnTo>
                    <a:lnTo>
                      <a:pt x="12698" y="8485"/>
                    </a:lnTo>
                    <a:lnTo>
                      <a:pt x="12426" y="8817"/>
                    </a:lnTo>
                    <a:lnTo>
                      <a:pt x="11701" y="8817"/>
                    </a:lnTo>
                    <a:lnTo>
                      <a:pt x="11247" y="9232"/>
                    </a:lnTo>
                    <a:lnTo>
                      <a:pt x="11701" y="9336"/>
                    </a:lnTo>
                    <a:lnTo>
                      <a:pt x="11247" y="9336"/>
                    </a:lnTo>
                    <a:lnTo>
                      <a:pt x="10794" y="9336"/>
                    </a:lnTo>
                    <a:lnTo>
                      <a:pt x="10794" y="9876"/>
                    </a:lnTo>
                    <a:lnTo>
                      <a:pt x="10567" y="9876"/>
                    </a:lnTo>
                    <a:lnTo>
                      <a:pt x="10113" y="9876"/>
                    </a:lnTo>
                    <a:lnTo>
                      <a:pt x="10113" y="10104"/>
                    </a:lnTo>
                    <a:lnTo>
                      <a:pt x="10113" y="10415"/>
                    </a:lnTo>
                    <a:lnTo>
                      <a:pt x="10113" y="10954"/>
                    </a:lnTo>
                    <a:lnTo>
                      <a:pt x="10113" y="11058"/>
                    </a:lnTo>
                    <a:lnTo>
                      <a:pt x="9841" y="11058"/>
                    </a:lnTo>
                    <a:lnTo>
                      <a:pt x="9841" y="11494"/>
                    </a:lnTo>
                    <a:lnTo>
                      <a:pt x="9841" y="11909"/>
                    </a:lnTo>
                    <a:lnTo>
                      <a:pt x="10567" y="12676"/>
                    </a:lnTo>
                    <a:lnTo>
                      <a:pt x="10794" y="12780"/>
                    </a:lnTo>
                    <a:lnTo>
                      <a:pt x="11247" y="12676"/>
                    </a:lnTo>
                    <a:lnTo>
                      <a:pt x="11973" y="13195"/>
                    </a:lnTo>
                    <a:lnTo>
                      <a:pt x="12698" y="13320"/>
                    </a:lnTo>
                    <a:lnTo>
                      <a:pt x="13152" y="13859"/>
                    </a:lnTo>
                    <a:lnTo>
                      <a:pt x="11973" y="14378"/>
                    </a:lnTo>
                    <a:lnTo>
                      <a:pt x="12426" y="14710"/>
                    </a:lnTo>
                    <a:lnTo>
                      <a:pt x="11701" y="14917"/>
                    </a:lnTo>
                    <a:lnTo>
                      <a:pt x="11701" y="15021"/>
                    </a:lnTo>
                    <a:lnTo>
                      <a:pt x="11247" y="14917"/>
                    </a:lnTo>
                    <a:lnTo>
                      <a:pt x="10567" y="15228"/>
                    </a:lnTo>
                    <a:lnTo>
                      <a:pt x="9841" y="15477"/>
                    </a:lnTo>
                    <a:lnTo>
                      <a:pt x="8934" y="15477"/>
                    </a:lnTo>
                    <a:lnTo>
                      <a:pt x="9841" y="15560"/>
                    </a:lnTo>
                    <a:lnTo>
                      <a:pt x="9841" y="16100"/>
                    </a:lnTo>
                    <a:lnTo>
                      <a:pt x="9841" y="16411"/>
                    </a:lnTo>
                    <a:lnTo>
                      <a:pt x="9388" y="16639"/>
                    </a:lnTo>
                    <a:lnTo>
                      <a:pt x="9841" y="16846"/>
                    </a:lnTo>
                    <a:lnTo>
                      <a:pt x="9388" y="17822"/>
                    </a:lnTo>
                    <a:lnTo>
                      <a:pt x="8707" y="18900"/>
                    </a:lnTo>
                    <a:lnTo>
                      <a:pt x="6803" y="18900"/>
                    </a:lnTo>
                    <a:lnTo>
                      <a:pt x="6349" y="19108"/>
                    </a:lnTo>
                    <a:lnTo>
                      <a:pt x="5669" y="19212"/>
                    </a:lnTo>
                    <a:lnTo>
                      <a:pt x="5669" y="19419"/>
                    </a:lnTo>
                    <a:lnTo>
                      <a:pt x="5850" y="19544"/>
                    </a:lnTo>
                    <a:lnTo>
                      <a:pt x="5669" y="19979"/>
                    </a:lnTo>
                    <a:lnTo>
                      <a:pt x="4943" y="19979"/>
                    </a:lnTo>
                    <a:lnTo>
                      <a:pt x="3991" y="19979"/>
                    </a:lnTo>
                    <a:lnTo>
                      <a:pt x="3719" y="19979"/>
                    </a:lnTo>
                    <a:lnTo>
                      <a:pt x="3719" y="19419"/>
                    </a:lnTo>
                    <a:lnTo>
                      <a:pt x="2812" y="18900"/>
                    </a:lnTo>
                    <a:lnTo>
                      <a:pt x="3265" y="18672"/>
                    </a:lnTo>
                    <a:lnTo>
                      <a:pt x="2812" y="18568"/>
                    </a:lnTo>
                    <a:lnTo>
                      <a:pt x="3265" y="18568"/>
                    </a:lnTo>
                    <a:lnTo>
                      <a:pt x="3265" y="18237"/>
                    </a:lnTo>
                    <a:lnTo>
                      <a:pt x="2585" y="17822"/>
                    </a:lnTo>
                    <a:lnTo>
                      <a:pt x="1859" y="17178"/>
                    </a:lnTo>
                    <a:lnTo>
                      <a:pt x="952" y="16639"/>
                    </a:lnTo>
                    <a:lnTo>
                      <a:pt x="1406" y="16328"/>
                    </a:lnTo>
                    <a:lnTo>
                      <a:pt x="952" y="15996"/>
                    </a:lnTo>
                    <a:lnTo>
                      <a:pt x="726" y="16100"/>
                    </a:lnTo>
                    <a:lnTo>
                      <a:pt x="272" y="15788"/>
                    </a:lnTo>
                    <a:lnTo>
                      <a:pt x="0" y="15021"/>
                    </a:lnTo>
                    <a:lnTo>
                      <a:pt x="0" y="14917"/>
                    </a:lnTo>
                    <a:lnTo>
                      <a:pt x="952" y="15021"/>
                    </a:lnTo>
                    <a:lnTo>
                      <a:pt x="952" y="14066"/>
                    </a:lnTo>
                    <a:lnTo>
                      <a:pt x="1406" y="13859"/>
                    </a:lnTo>
                    <a:lnTo>
                      <a:pt x="1406" y="13734"/>
                    </a:lnTo>
                    <a:lnTo>
                      <a:pt x="2132" y="13734"/>
                    </a:lnTo>
                    <a:lnTo>
                      <a:pt x="2585" y="13195"/>
                    </a:lnTo>
                    <a:lnTo>
                      <a:pt x="2585" y="12780"/>
                    </a:lnTo>
                    <a:lnTo>
                      <a:pt x="1859" y="12137"/>
                    </a:lnTo>
                    <a:lnTo>
                      <a:pt x="2585" y="11909"/>
                    </a:lnTo>
                    <a:lnTo>
                      <a:pt x="2812" y="11598"/>
                    </a:lnTo>
                    <a:lnTo>
                      <a:pt x="2132" y="11286"/>
                    </a:lnTo>
                    <a:lnTo>
                      <a:pt x="1859" y="11058"/>
                    </a:lnTo>
                    <a:lnTo>
                      <a:pt x="1406" y="10104"/>
                    </a:lnTo>
                    <a:lnTo>
                      <a:pt x="952" y="9336"/>
                    </a:lnTo>
                    <a:lnTo>
                      <a:pt x="1406" y="9025"/>
                    </a:lnTo>
                    <a:lnTo>
                      <a:pt x="952" y="8693"/>
                    </a:lnTo>
                    <a:lnTo>
                      <a:pt x="952" y="8154"/>
                    </a:lnTo>
                    <a:lnTo>
                      <a:pt x="2132" y="7635"/>
                    </a:lnTo>
                    <a:lnTo>
                      <a:pt x="2812" y="7407"/>
                    </a:lnTo>
                    <a:lnTo>
                      <a:pt x="4444" y="7635"/>
                    </a:lnTo>
                    <a:lnTo>
                      <a:pt x="4444" y="7095"/>
                    </a:lnTo>
                    <a:lnTo>
                      <a:pt x="4444" y="6992"/>
                    </a:lnTo>
                    <a:lnTo>
                      <a:pt x="3719" y="6784"/>
                    </a:lnTo>
                    <a:lnTo>
                      <a:pt x="4444" y="6017"/>
                    </a:lnTo>
                    <a:lnTo>
                      <a:pt x="4943" y="5373"/>
                    </a:lnTo>
                    <a:lnTo>
                      <a:pt x="4943" y="4295"/>
                    </a:lnTo>
                    <a:lnTo>
                      <a:pt x="5850" y="3983"/>
                    </a:lnTo>
                    <a:lnTo>
                      <a:pt x="5850" y="3651"/>
                    </a:lnTo>
                    <a:lnTo>
                      <a:pt x="7029" y="2905"/>
                    </a:lnTo>
                    <a:lnTo>
                      <a:pt x="7528" y="2801"/>
                    </a:lnTo>
                    <a:lnTo>
                      <a:pt x="7029" y="2261"/>
                    </a:lnTo>
                    <a:lnTo>
                      <a:pt x="7710" y="1950"/>
                    </a:lnTo>
                    <a:lnTo>
                      <a:pt x="7710" y="1494"/>
                    </a:lnTo>
                    <a:lnTo>
                      <a:pt x="8707" y="1411"/>
                    </a:lnTo>
                    <a:lnTo>
                      <a:pt x="9841" y="1494"/>
                    </a:lnTo>
                    <a:lnTo>
                      <a:pt x="9841" y="1183"/>
                    </a:lnTo>
                    <a:lnTo>
                      <a:pt x="9841" y="851"/>
                    </a:lnTo>
                    <a:lnTo>
                      <a:pt x="10113" y="643"/>
                    </a:lnTo>
                    <a:lnTo>
                      <a:pt x="11247" y="851"/>
                    </a:lnTo>
                    <a:lnTo>
                      <a:pt x="12698" y="1079"/>
                    </a:lnTo>
                    <a:lnTo>
                      <a:pt x="13152" y="851"/>
                    </a:lnTo>
                    <a:lnTo>
                      <a:pt x="12698" y="643"/>
                    </a:lnTo>
                    <a:lnTo>
                      <a:pt x="12698" y="332"/>
                    </a:lnTo>
                    <a:lnTo>
                      <a:pt x="12698" y="0"/>
                    </a:lnTo>
                    <a:lnTo>
                      <a:pt x="13651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2" name="Forme libre 573">
                <a:extLst>
                  <a:ext uri="{FF2B5EF4-FFF2-40B4-BE49-F238E27FC236}">
                    <a16:creationId xmlns:a16="http://schemas.microsoft.com/office/drawing/2014/main" id="{232C0DF6-30E9-0B47-95BD-A2F2668EE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84262" y="699053"/>
                <a:ext cx="17024" cy="38444"/>
              </a:xfrm>
              <a:custGeom>
                <a:avLst/>
                <a:gdLst>
                  <a:gd name="T0" fmla="*/ 3750 w 20000"/>
                  <a:gd name="T1" fmla="*/ 19710 h 20000"/>
                  <a:gd name="T2" fmla="*/ 0 w 20000"/>
                  <a:gd name="T3" fmla="*/ 6087 h 20000"/>
                  <a:gd name="T4" fmla="*/ 9375 w 20000"/>
                  <a:gd name="T5" fmla="*/ 0 h 20000"/>
                  <a:gd name="T6" fmla="*/ 19375 w 20000"/>
                  <a:gd name="T7" fmla="*/ 0 h 20000"/>
                  <a:gd name="T8" fmla="*/ 16250 w 20000"/>
                  <a:gd name="T9" fmla="*/ 3188 h 20000"/>
                  <a:gd name="T10" fmla="*/ 16250 w 20000"/>
                  <a:gd name="T11" fmla="*/ 10725 h 20000"/>
                  <a:gd name="T12" fmla="*/ 16250 w 20000"/>
                  <a:gd name="T13" fmla="*/ 12174 h 20000"/>
                  <a:gd name="T14" fmla="*/ 3750 w 20000"/>
                  <a:gd name="T15" fmla="*/ 1971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00" h="20000">
                    <a:moveTo>
                      <a:pt x="3750" y="19710"/>
                    </a:moveTo>
                    <a:lnTo>
                      <a:pt x="0" y="6087"/>
                    </a:lnTo>
                    <a:lnTo>
                      <a:pt x="9375" y="0"/>
                    </a:lnTo>
                    <a:lnTo>
                      <a:pt x="19375" y="0"/>
                    </a:lnTo>
                    <a:lnTo>
                      <a:pt x="16250" y="3188"/>
                    </a:lnTo>
                    <a:lnTo>
                      <a:pt x="16250" y="10725"/>
                    </a:lnTo>
                    <a:lnTo>
                      <a:pt x="16250" y="12174"/>
                    </a:lnTo>
                    <a:lnTo>
                      <a:pt x="3750" y="1971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3" name="Forme libre 574">
                <a:extLst>
                  <a:ext uri="{FF2B5EF4-FFF2-40B4-BE49-F238E27FC236}">
                    <a16:creationId xmlns:a16="http://schemas.microsoft.com/office/drawing/2014/main" id="{59A8432C-DF3C-5FED-CBED-F488E86BA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3937" y="719668"/>
                <a:ext cx="9043" cy="41230"/>
              </a:xfrm>
              <a:custGeom>
                <a:avLst/>
                <a:gdLst>
                  <a:gd name="T0" fmla="*/ 0 w 20000"/>
                  <a:gd name="T1" fmla="*/ 19730 h 20000"/>
                  <a:gd name="T2" fmla="*/ 0 w 20000"/>
                  <a:gd name="T3" fmla="*/ 14054 h 20000"/>
                  <a:gd name="T4" fmla="*/ 7059 w 20000"/>
                  <a:gd name="T5" fmla="*/ 7027 h 20000"/>
                  <a:gd name="T6" fmla="*/ 7059 w 20000"/>
                  <a:gd name="T7" fmla="*/ 1622 h 20000"/>
                  <a:gd name="T8" fmla="*/ 18824 w 20000"/>
                  <a:gd name="T9" fmla="*/ 0 h 20000"/>
                  <a:gd name="T10" fmla="*/ 7059 w 20000"/>
                  <a:gd name="T11" fmla="*/ 8378 h 20000"/>
                  <a:gd name="T12" fmla="*/ 0 w 20000"/>
                  <a:gd name="T13" fmla="*/ 1973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00" h="20000">
                    <a:moveTo>
                      <a:pt x="0" y="19730"/>
                    </a:moveTo>
                    <a:lnTo>
                      <a:pt x="0" y="14054"/>
                    </a:lnTo>
                    <a:lnTo>
                      <a:pt x="7059" y="7027"/>
                    </a:lnTo>
                    <a:lnTo>
                      <a:pt x="7059" y="1622"/>
                    </a:lnTo>
                    <a:lnTo>
                      <a:pt x="18824" y="0"/>
                    </a:lnTo>
                    <a:lnTo>
                      <a:pt x="7059" y="8378"/>
                    </a:lnTo>
                    <a:lnTo>
                      <a:pt x="0" y="1973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4" name="Forme libre 575">
                <a:extLst>
                  <a:ext uri="{FF2B5EF4-FFF2-40B4-BE49-F238E27FC236}">
                    <a16:creationId xmlns:a16="http://schemas.microsoft.com/office/drawing/2014/main" id="{E254011E-550C-2ACA-CB70-CF0F1F360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8293" y="797113"/>
                <a:ext cx="9043" cy="12257"/>
              </a:xfrm>
              <a:custGeom>
                <a:avLst/>
                <a:gdLst>
                  <a:gd name="T0" fmla="*/ 5882 w 20000"/>
                  <a:gd name="T1" fmla="*/ 19091 h 20000"/>
                  <a:gd name="T2" fmla="*/ 0 w 20000"/>
                  <a:gd name="T3" fmla="*/ 10000 h 20000"/>
                  <a:gd name="T4" fmla="*/ 0 w 20000"/>
                  <a:gd name="T5" fmla="*/ 0 h 20000"/>
                  <a:gd name="T6" fmla="*/ 18824 w 20000"/>
                  <a:gd name="T7" fmla="*/ 10000 h 20000"/>
                  <a:gd name="T8" fmla="*/ 5882 w 20000"/>
                  <a:gd name="T9" fmla="*/ 19091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00" h="20000">
                    <a:moveTo>
                      <a:pt x="5882" y="19091"/>
                    </a:moveTo>
                    <a:lnTo>
                      <a:pt x="0" y="10000"/>
                    </a:lnTo>
                    <a:lnTo>
                      <a:pt x="0" y="0"/>
                    </a:lnTo>
                    <a:lnTo>
                      <a:pt x="18824" y="10000"/>
                    </a:lnTo>
                    <a:lnTo>
                      <a:pt x="5882" y="1909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5" name="Forme libre 576">
                <a:extLst>
                  <a:ext uri="{FF2B5EF4-FFF2-40B4-BE49-F238E27FC236}">
                    <a16:creationId xmlns:a16="http://schemas.microsoft.com/office/drawing/2014/main" id="{09C7A26B-ADC5-6D82-2E3A-2DF1D177C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4332" y="1045048"/>
                <a:ext cx="97354" cy="61288"/>
              </a:xfrm>
              <a:custGeom>
                <a:avLst/>
                <a:gdLst>
                  <a:gd name="T0" fmla="*/ 5137 w 20000"/>
                  <a:gd name="T1" fmla="*/ 2909 h 20000"/>
                  <a:gd name="T2" fmla="*/ 6230 w 20000"/>
                  <a:gd name="T3" fmla="*/ 2909 h 20000"/>
                  <a:gd name="T4" fmla="*/ 7432 w 20000"/>
                  <a:gd name="T5" fmla="*/ 2909 h 20000"/>
                  <a:gd name="T6" fmla="*/ 7978 w 20000"/>
                  <a:gd name="T7" fmla="*/ 2909 h 20000"/>
                  <a:gd name="T8" fmla="*/ 9071 w 20000"/>
                  <a:gd name="T9" fmla="*/ 2909 h 20000"/>
                  <a:gd name="T10" fmla="*/ 9617 w 20000"/>
                  <a:gd name="T11" fmla="*/ 2909 h 20000"/>
                  <a:gd name="T12" fmla="*/ 9617 w 20000"/>
                  <a:gd name="T13" fmla="*/ 2000 h 20000"/>
                  <a:gd name="T14" fmla="*/ 10710 w 20000"/>
                  <a:gd name="T15" fmla="*/ 0 h 20000"/>
                  <a:gd name="T16" fmla="*/ 11913 w 20000"/>
                  <a:gd name="T17" fmla="*/ 0 h 20000"/>
                  <a:gd name="T18" fmla="*/ 12459 w 20000"/>
                  <a:gd name="T19" fmla="*/ 0 h 20000"/>
                  <a:gd name="T20" fmla="*/ 12459 w 20000"/>
                  <a:gd name="T21" fmla="*/ 2000 h 20000"/>
                  <a:gd name="T22" fmla="*/ 13661 w 20000"/>
                  <a:gd name="T23" fmla="*/ 2000 h 20000"/>
                  <a:gd name="T24" fmla="*/ 14098 w 20000"/>
                  <a:gd name="T25" fmla="*/ 2000 h 20000"/>
                  <a:gd name="T26" fmla="*/ 15410 w 20000"/>
                  <a:gd name="T27" fmla="*/ 2000 h 20000"/>
                  <a:gd name="T28" fmla="*/ 16503 w 20000"/>
                  <a:gd name="T29" fmla="*/ 2909 h 20000"/>
                  <a:gd name="T30" fmla="*/ 15410 w 20000"/>
                  <a:gd name="T31" fmla="*/ 4909 h 20000"/>
                  <a:gd name="T32" fmla="*/ 15410 w 20000"/>
                  <a:gd name="T33" fmla="*/ 5636 h 20000"/>
                  <a:gd name="T34" fmla="*/ 16503 w 20000"/>
                  <a:gd name="T35" fmla="*/ 7636 h 20000"/>
                  <a:gd name="T36" fmla="*/ 16940 w 20000"/>
                  <a:gd name="T37" fmla="*/ 7636 h 20000"/>
                  <a:gd name="T38" fmla="*/ 16940 w 20000"/>
                  <a:gd name="T39" fmla="*/ 9455 h 20000"/>
                  <a:gd name="T40" fmla="*/ 18142 w 20000"/>
                  <a:gd name="T41" fmla="*/ 9455 h 20000"/>
                  <a:gd name="T42" fmla="*/ 19235 w 20000"/>
                  <a:gd name="T43" fmla="*/ 10545 h 20000"/>
                  <a:gd name="T44" fmla="*/ 19891 w 20000"/>
                  <a:gd name="T45" fmla="*/ 10545 h 20000"/>
                  <a:gd name="T46" fmla="*/ 19235 w 20000"/>
                  <a:gd name="T47" fmla="*/ 14182 h 20000"/>
                  <a:gd name="T48" fmla="*/ 18142 w 20000"/>
                  <a:gd name="T49" fmla="*/ 14182 h 20000"/>
                  <a:gd name="T50" fmla="*/ 18142 w 20000"/>
                  <a:gd name="T51" fmla="*/ 16909 h 20000"/>
                  <a:gd name="T52" fmla="*/ 16940 w 20000"/>
                  <a:gd name="T53" fmla="*/ 15091 h 20000"/>
                  <a:gd name="T54" fmla="*/ 16503 w 20000"/>
                  <a:gd name="T55" fmla="*/ 15091 h 20000"/>
                  <a:gd name="T56" fmla="*/ 15410 w 20000"/>
                  <a:gd name="T57" fmla="*/ 14182 h 20000"/>
                  <a:gd name="T58" fmla="*/ 14098 w 20000"/>
                  <a:gd name="T59" fmla="*/ 14182 h 20000"/>
                  <a:gd name="T60" fmla="*/ 14098 w 20000"/>
                  <a:gd name="T61" fmla="*/ 16909 h 20000"/>
                  <a:gd name="T62" fmla="*/ 13661 w 20000"/>
                  <a:gd name="T63" fmla="*/ 18000 h 20000"/>
                  <a:gd name="T64" fmla="*/ 9617 w 20000"/>
                  <a:gd name="T65" fmla="*/ 16909 h 20000"/>
                  <a:gd name="T66" fmla="*/ 7978 w 20000"/>
                  <a:gd name="T67" fmla="*/ 19818 h 20000"/>
                  <a:gd name="T68" fmla="*/ 7432 w 20000"/>
                  <a:gd name="T69" fmla="*/ 18000 h 20000"/>
                  <a:gd name="T70" fmla="*/ 4481 w 20000"/>
                  <a:gd name="T71" fmla="*/ 19818 h 20000"/>
                  <a:gd name="T72" fmla="*/ 3388 w 20000"/>
                  <a:gd name="T73" fmla="*/ 16909 h 20000"/>
                  <a:gd name="T74" fmla="*/ 1749 w 20000"/>
                  <a:gd name="T75" fmla="*/ 14182 h 20000"/>
                  <a:gd name="T76" fmla="*/ 0 w 20000"/>
                  <a:gd name="T77" fmla="*/ 15091 h 20000"/>
                  <a:gd name="T78" fmla="*/ 0 w 20000"/>
                  <a:gd name="T79" fmla="*/ 14182 h 20000"/>
                  <a:gd name="T80" fmla="*/ 1749 w 20000"/>
                  <a:gd name="T81" fmla="*/ 9455 h 20000"/>
                  <a:gd name="T82" fmla="*/ 3388 w 20000"/>
                  <a:gd name="T83" fmla="*/ 5636 h 20000"/>
                  <a:gd name="T84" fmla="*/ 3388 w 20000"/>
                  <a:gd name="T85" fmla="*/ 2909 h 20000"/>
                  <a:gd name="T86" fmla="*/ 5137 w 20000"/>
                  <a:gd name="T87" fmla="*/ 2909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000" h="20000">
                    <a:moveTo>
                      <a:pt x="5137" y="2909"/>
                    </a:moveTo>
                    <a:lnTo>
                      <a:pt x="6230" y="2909"/>
                    </a:lnTo>
                    <a:lnTo>
                      <a:pt x="7432" y="2909"/>
                    </a:lnTo>
                    <a:lnTo>
                      <a:pt x="7978" y="2909"/>
                    </a:lnTo>
                    <a:lnTo>
                      <a:pt x="9071" y="2909"/>
                    </a:lnTo>
                    <a:lnTo>
                      <a:pt x="9617" y="2909"/>
                    </a:lnTo>
                    <a:lnTo>
                      <a:pt x="9617" y="2000"/>
                    </a:lnTo>
                    <a:lnTo>
                      <a:pt x="10710" y="0"/>
                    </a:lnTo>
                    <a:lnTo>
                      <a:pt x="11913" y="0"/>
                    </a:lnTo>
                    <a:lnTo>
                      <a:pt x="12459" y="0"/>
                    </a:lnTo>
                    <a:lnTo>
                      <a:pt x="12459" y="2000"/>
                    </a:lnTo>
                    <a:lnTo>
                      <a:pt x="13661" y="2000"/>
                    </a:lnTo>
                    <a:lnTo>
                      <a:pt x="14098" y="2000"/>
                    </a:lnTo>
                    <a:lnTo>
                      <a:pt x="15410" y="2000"/>
                    </a:lnTo>
                    <a:lnTo>
                      <a:pt x="16503" y="2909"/>
                    </a:lnTo>
                    <a:lnTo>
                      <a:pt x="15410" y="4909"/>
                    </a:lnTo>
                    <a:lnTo>
                      <a:pt x="15410" y="5636"/>
                    </a:lnTo>
                    <a:lnTo>
                      <a:pt x="16503" y="7636"/>
                    </a:lnTo>
                    <a:lnTo>
                      <a:pt x="16940" y="7636"/>
                    </a:lnTo>
                    <a:lnTo>
                      <a:pt x="16940" y="9455"/>
                    </a:lnTo>
                    <a:lnTo>
                      <a:pt x="18142" y="9455"/>
                    </a:lnTo>
                    <a:lnTo>
                      <a:pt x="19235" y="10545"/>
                    </a:lnTo>
                    <a:lnTo>
                      <a:pt x="19891" y="10545"/>
                    </a:lnTo>
                    <a:lnTo>
                      <a:pt x="19235" y="14182"/>
                    </a:lnTo>
                    <a:lnTo>
                      <a:pt x="18142" y="14182"/>
                    </a:lnTo>
                    <a:lnTo>
                      <a:pt x="18142" y="16909"/>
                    </a:lnTo>
                    <a:lnTo>
                      <a:pt x="16940" y="15091"/>
                    </a:lnTo>
                    <a:lnTo>
                      <a:pt x="16503" y="15091"/>
                    </a:lnTo>
                    <a:lnTo>
                      <a:pt x="15410" y="14182"/>
                    </a:lnTo>
                    <a:lnTo>
                      <a:pt x="14098" y="14182"/>
                    </a:lnTo>
                    <a:lnTo>
                      <a:pt x="14098" y="16909"/>
                    </a:lnTo>
                    <a:lnTo>
                      <a:pt x="13661" y="18000"/>
                    </a:lnTo>
                    <a:lnTo>
                      <a:pt x="9617" y="16909"/>
                    </a:lnTo>
                    <a:lnTo>
                      <a:pt x="7978" y="19818"/>
                    </a:lnTo>
                    <a:lnTo>
                      <a:pt x="7432" y="18000"/>
                    </a:lnTo>
                    <a:lnTo>
                      <a:pt x="4481" y="19818"/>
                    </a:lnTo>
                    <a:lnTo>
                      <a:pt x="3388" y="16909"/>
                    </a:lnTo>
                    <a:lnTo>
                      <a:pt x="1749" y="14182"/>
                    </a:lnTo>
                    <a:lnTo>
                      <a:pt x="0" y="15091"/>
                    </a:lnTo>
                    <a:lnTo>
                      <a:pt x="0" y="14182"/>
                    </a:lnTo>
                    <a:lnTo>
                      <a:pt x="1749" y="9455"/>
                    </a:lnTo>
                    <a:lnTo>
                      <a:pt x="3388" y="5636"/>
                    </a:lnTo>
                    <a:lnTo>
                      <a:pt x="3388" y="2909"/>
                    </a:lnTo>
                    <a:lnTo>
                      <a:pt x="5137" y="2909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6" name="Forme libre 577">
                <a:extLst>
                  <a:ext uri="{FF2B5EF4-FFF2-40B4-BE49-F238E27FC236}">
                    <a16:creationId xmlns:a16="http://schemas.microsoft.com/office/drawing/2014/main" id="{8FDB6A29-7E2D-A235-7320-D9423AFFA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0133" y="1172081"/>
                <a:ext cx="281424" cy="227877"/>
              </a:xfrm>
              <a:custGeom>
                <a:avLst/>
                <a:gdLst>
                  <a:gd name="T0" fmla="*/ 12703 w 20000"/>
                  <a:gd name="T1" fmla="*/ 2005 h 20000"/>
                  <a:gd name="T2" fmla="*/ 15879 w 20000"/>
                  <a:gd name="T3" fmla="*/ 2787 h 20000"/>
                  <a:gd name="T4" fmla="*/ 16824 w 20000"/>
                  <a:gd name="T5" fmla="*/ 2787 h 20000"/>
                  <a:gd name="T6" fmla="*/ 18034 w 20000"/>
                  <a:gd name="T7" fmla="*/ 3276 h 20000"/>
                  <a:gd name="T8" fmla="*/ 19584 w 20000"/>
                  <a:gd name="T9" fmla="*/ 3276 h 20000"/>
                  <a:gd name="T10" fmla="*/ 19584 w 20000"/>
                  <a:gd name="T11" fmla="*/ 4010 h 20000"/>
                  <a:gd name="T12" fmla="*/ 18979 w 20000"/>
                  <a:gd name="T13" fmla="*/ 5575 h 20000"/>
                  <a:gd name="T14" fmla="*/ 16824 w 20000"/>
                  <a:gd name="T15" fmla="*/ 6797 h 20000"/>
                  <a:gd name="T16" fmla="*/ 15879 w 20000"/>
                  <a:gd name="T17" fmla="*/ 7286 h 20000"/>
                  <a:gd name="T18" fmla="*/ 15274 w 20000"/>
                  <a:gd name="T19" fmla="*/ 9340 h 20000"/>
                  <a:gd name="T20" fmla="*/ 14329 w 20000"/>
                  <a:gd name="T21" fmla="*/ 11589 h 20000"/>
                  <a:gd name="T22" fmla="*/ 14858 w 20000"/>
                  <a:gd name="T23" fmla="*/ 13399 h 20000"/>
                  <a:gd name="T24" fmla="*/ 13724 w 20000"/>
                  <a:gd name="T25" fmla="*/ 14670 h 20000"/>
                  <a:gd name="T26" fmla="*/ 13308 w 20000"/>
                  <a:gd name="T27" fmla="*/ 15892 h 20000"/>
                  <a:gd name="T28" fmla="*/ 12136 w 20000"/>
                  <a:gd name="T29" fmla="*/ 16186 h 20000"/>
                  <a:gd name="T30" fmla="*/ 11153 w 20000"/>
                  <a:gd name="T31" fmla="*/ 18191 h 20000"/>
                  <a:gd name="T32" fmla="*/ 10397 w 20000"/>
                  <a:gd name="T33" fmla="*/ 17946 h 20000"/>
                  <a:gd name="T34" fmla="*/ 9792 w 20000"/>
                  <a:gd name="T35" fmla="*/ 18191 h 20000"/>
                  <a:gd name="T36" fmla="*/ 8809 w 20000"/>
                  <a:gd name="T37" fmla="*/ 18191 h 20000"/>
                  <a:gd name="T38" fmla="*/ 7259 w 20000"/>
                  <a:gd name="T39" fmla="*/ 18680 h 20000"/>
                  <a:gd name="T40" fmla="*/ 5671 w 20000"/>
                  <a:gd name="T41" fmla="*/ 19951 h 20000"/>
                  <a:gd name="T42" fmla="*/ 4121 w 20000"/>
                  <a:gd name="T43" fmla="*/ 18191 h 20000"/>
                  <a:gd name="T44" fmla="*/ 3176 w 20000"/>
                  <a:gd name="T45" fmla="*/ 16968 h 20000"/>
                  <a:gd name="T46" fmla="*/ 2949 w 20000"/>
                  <a:gd name="T47" fmla="*/ 15403 h 20000"/>
                  <a:gd name="T48" fmla="*/ 3554 w 20000"/>
                  <a:gd name="T49" fmla="*/ 14181 h 20000"/>
                  <a:gd name="T50" fmla="*/ 3176 w 20000"/>
                  <a:gd name="T51" fmla="*/ 12665 h 20000"/>
                  <a:gd name="T52" fmla="*/ 2949 w 20000"/>
                  <a:gd name="T53" fmla="*/ 10611 h 20000"/>
                  <a:gd name="T54" fmla="*/ 3932 w 20000"/>
                  <a:gd name="T55" fmla="*/ 8606 h 20000"/>
                  <a:gd name="T56" fmla="*/ 4726 w 20000"/>
                  <a:gd name="T57" fmla="*/ 5575 h 20000"/>
                  <a:gd name="T58" fmla="*/ 3932 w 20000"/>
                  <a:gd name="T59" fmla="*/ 4792 h 20000"/>
                  <a:gd name="T60" fmla="*/ 2571 w 20000"/>
                  <a:gd name="T61" fmla="*/ 4792 h 20000"/>
                  <a:gd name="T62" fmla="*/ 1588 w 20000"/>
                  <a:gd name="T63" fmla="*/ 4010 h 20000"/>
                  <a:gd name="T64" fmla="*/ 605 w 20000"/>
                  <a:gd name="T65" fmla="*/ 4010 h 20000"/>
                  <a:gd name="T66" fmla="*/ 605 w 20000"/>
                  <a:gd name="T67" fmla="*/ 2787 h 20000"/>
                  <a:gd name="T68" fmla="*/ 416 w 20000"/>
                  <a:gd name="T69" fmla="*/ 2298 h 20000"/>
                  <a:gd name="T70" fmla="*/ 605 w 20000"/>
                  <a:gd name="T71" fmla="*/ 782 h 20000"/>
                  <a:gd name="T72" fmla="*/ 1588 w 20000"/>
                  <a:gd name="T73" fmla="*/ 196 h 20000"/>
                  <a:gd name="T74" fmla="*/ 2949 w 20000"/>
                  <a:gd name="T75" fmla="*/ 196 h 20000"/>
                  <a:gd name="T76" fmla="*/ 5482 w 20000"/>
                  <a:gd name="T77" fmla="*/ 196 h 20000"/>
                  <a:gd name="T78" fmla="*/ 8809 w 20000"/>
                  <a:gd name="T79" fmla="*/ 782 h 20000"/>
                  <a:gd name="T80" fmla="*/ 12136 w 20000"/>
                  <a:gd name="T81" fmla="*/ 782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000" h="20000">
                    <a:moveTo>
                      <a:pt x="12136" y="782"/>
                    </a:moveTo>
                    <a:lnTo>
                      <a:pt x="12703" y="2005"/>
                    </a:lnTo>
                    <a:lnTo>
                      <a:pt x="14858" y="2787"/>
                    </a:lnTo>
                    <a:lnTo>
                      <a:pt x="15879" y="2787"/>
                    </a:lnTo>
                    <a:lnTo>
                      <a:pt x="15879" y="2298"/>
                    </a:lnTo>
                    <a:lnTo>
                      <a:pt x="16824" y="2787"/>
                    </a:lnTo>
                    <a:lnTo>
                      <a:pt x="17429" y="3521"/>
                    </a:lnTo>
                    <a:lnTo>
                      <a:pt x="18034" y="3276"/>
                    </a:lnTo>
                    <a:lnTo>
                      <a:pt x="18979" y="3521"/>
                    </a:lnTo>
                    <a:lnTo>
                      <a:pt x="19584" y="3276"/>
                    </a:lnTo>
                    <a:lnTo>
                      <a:pt x="19962" y="3521"/>
                    </a:lnTo>
                    <a:lnTo>
                      <a:pt x="19584" y="4010"/>
                    </a:lnTo>
                    <a:lnTo>
                      <a:pt x="19584" y="4792"/>
                    </a:lnTo>
                    <a:lnTo>
                      <a:pt x="18979" y="5575"/>
                    </a:lnTo>
                    <a:lnTo>
                      <a:pt x="18034" y="6797"/>
                    </a:lnTo>
                    <a:lnTo>
                      <a:pt x="16824" y="6797"/>
                    </a:lnTo>
                    <a:lnTo>
                      <a:pt x="16257" y="7286"/>
                    </a:lnTo>
                    <a:lnTo>
                      <a:pt x="15879" y="7286"/>
                    </a:lnTo>
                    <a:lnTo>
                      <a:pt x="15879" y="8606"/>
                    </a:lnTo>
                    <a:lnTo>
                      <a:pt x="15274" y="9340"/>
                    </a:lnTo>
                    <a:lnTo>
                      <a:pt x="13913" y="10856"/>
                    </a:lnTo>
                    <a:lnTo>
                      <a:pt x="14329" y="11589"/>
                    </a:lnTo>
                    <a:lnTo>
                      <a:pt x="14858" y="12861"/>
                    </a:lnTo>
                    <a:lnTo>
                      <a:pt x="14858" y="13399"/>
                    </a:lnTo>
                    <a:lnTo>
                      <a:pt x="14329" y="13888"/>
                    </a:lnTo>
                    <a:lnTo>
                      <a:pt x="13724" y="14670"/>
                    </a:lnTo>
                    <a:lnTo>
                      <a:pt x="13308" y="15403"/>
                    </a:lnTo>
                    <a:lnTo>
                      <a:pt x="13308" y="15892"/>
                    </a:lnTo>
                    <a:lnTo>
                      <a:pt x="12930" y="16186"/>
                    </a:lnTo>
                    <a:lnTo>
                      <a:pt x="12136" y="16186"/>
                    </a:lnTo>
                    <a:lnTo>
                      <a:pt x="11380" y="16968"/>
                    </a:lnTo>
                    <a:lnTo>
                      <a:pt x="11153" y="18191"/>
                    </a:lnTo>
                    <a:lnTo>
                      <a:pt x="10775" y="17946"/>
                    </a:lnTo>
                    <a:lnTo>
                      <a:pt x="10397" y="17946"/>
                    </a:lnTo>
                    <a:lnTo>
                      <a:pt x="10208" y="18191"/>
                    </a:lnTo>
                    <a:lnTo>
                      <a:pt x="9792" y="18191"/>
                    </a:lnTo>
                    <a:lnTo>
                      <a:pt x="9225" y="18191"/>
                    </a:lnTo>
                    <a:lnTo>
                      <a:pt x="8809" y="18191"/>
                    </a:lnTo>
                    <a:lnTo>
                      <a:pt x="8053" y="18191"/>
                    </a:lnTo>
                    <a:lnTo>
                      <a:pt x="7259" y="18680"/>
                    </a:lnTo>
                    <a:lnTo>
                      <a:pt x="6654" y="18680"/>
                    </a:lnTo>
                    <a:lnTo>
                      <a:pt x="5671" y="19951"/>
                    </a:lnTo>
                    <a:lnTo>
                      <a:pt x="4499" y="19218"/>
                    </a:lnTo>
                    <a:lnTo>
                      <a:pt x="4121" y="18191"/>
                    </a:lnTo>
                    <a:lnTo>
                      <a:pt x="4121" y="17457"/>
                    </a:lnTo>
                    <a:lnTo>
                      <a:pt x="3176" y="16968"/>
                    </a:lnTo>
                    <a:lnTo>
                      <a:pt x="2949" y="16968"/>
                    </a:lnTo>
                    <a:lnTo>
                      <a:pt x="2949" y="15403"/>
                    </a:lnTo>
                    <a:lnTo>
                      <a:pt x="3554" y="14670"/>
                    </a:lnTo>
                    <a:lnTo>
                      <a:pt x="3554" y="14181"/>
                    </a:lnTo>
                    <a:lnTo>
                      <a:pt x="3176" y="13399"/>
                    </a:lnTo>
                    <a:lnTo>
                      <a:pt x="3176" y="12665"/>
                    </a:lnTo>
                    <a:lnTo>
                      <a:pt x="3176" y="12176"/>
                    </a:lnTo>
                    <a:lnTo>
                      <a:pt x="2949" y="10611"/>
                    </a:lnTo>
                    <a:lnTo>
                      <a:pt x="3554" y="10611"/>
                    </a:lnTo>
                    <a:lnTo>
                      <a:pt x="3932" y="8606"/>
                    </a:lnTo>
                    <a:lnTo>
                      <a:pt x="3932" y="7286"/>
                    </a:lnTo>
                    <a:lnTo>
                      <a:pt x="4726" y="5575"/>
                    </a:lnTo>
                    <a:lnTo>
                      <a:pt x="4499" y="5281"/>
                    </a:lnTo>
                    <a:lnTo>
                      <a:pt x="3932" y="4792"/>
                    </a:lnTo>
                    <a:lnTo>
                      <a:pt x="3176" y="4792"/>
                    </a:lnTo>
                    <a:lnTo>
                      <a:pt x="2571" y="4792"/>
                    </a:lnTo>
                    <a:lnTo>
                      <a:pt x="1966" y="4792"/>
                    </a:lnTo>
                    <a:lnTo>
                      <a:pt x="1588" y="4010"/>
                    </a:lnTo>
                    <a:lnTo>
                      <a:pt x="1021" y="4303"/>
                    </a:lnTo>
                    <a:lnTo>
                      <a:pt x="605" y="4010"/>
                    </a:lnTo>
                    <a:lnTo>
                      <a:pt x="1021" y="3521"/>
                    </a:lnTo>
                    <a:lnTo>
                      <a:pt x="605" y="2787"/>
                    </a:lnTo>
                    <a:lnTo>
                      <a:pt x="416" y="2787"/>
                    </a:lnTo>
                    <a:lnTo>
                      <a:pt x="416" y="2298"/>
                    </a:lnTo>
                    <a:lnTo>
                      <a:pt x="0" y="978"/>
                    </a:lnTo>
                    <a:lnTo>
                      <a:pt x="605" y="782"/>
                    </a:lnTo>
                    <a:lnTo>
                      <a:pt x="1588" y="782"/>
                    </a:lnTo>
                    <a:lnTo>
                      <a:pt x="1588" y="196"/>
                    </a:lnTo>
                    <a:lnTo>
                      <a:pt x="2155" y="0"/>
                    </a:lnTo>
                    <a:lnTo>
                      <a:pt x="2949" y="196"/>
                    </a:lnTo>
                    <a:lnTo>
                      <a:pt x="4499" y="196"/>
                    </a:lnTo>
                    <a:lnTo>
                      <a:pt x="5482" y="196"/>
                    </a:lnTo>
                    <a:lnTo>
                      <a:pt x="7070" y="782"/>
                    </a:lnTo>
                    <a:lnTo>
                      <a:pt x="8809" y="782"/>
                    </a:lnTo>
                    <a:lnTo>
                      <a:pt x="10397" y="782"/>
                    </a:lnTo>
                    <a:lnTo>
                      <a:pt x="12136" y="782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7" name="Forme libre 578">
                <a:extLst>
                  <a:ext uri="{FF2B5EF4-FFF2-40B4-BE49-F238E27FC236}">
                    <a16:creationId xmlns:a16="http://schemas.microsoft.com/office/drawing/2014/main" id="{79A3E5AC-CBF0-6450-CA8D-542556ECA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1874" y="1286855"/>
                <a:ext cx="25536" cy="17829"/>
              </a:xfrm>
              <a:custGeom>
                <a:avLst/>
                <a:gdLst>
                  <a:gd name="T0" fmla="*/ 10833 w 20000"/>
                  <a:gd name="T1" fmla="*/ 19375 h 20000"/>
                  <a:gd name="T2" fmla="*/ 8333 w 20000"/>
                  <a:gd name="T3" fmla="*/ 16250 h 20000"/>
                  <a:gd name="T4" fmla="*/ 8333 w 20000"/>
                  <a:gd name="T5" fmla="*/ 9375 h 20000"/>
                  <a:gd name="T6" fmla="*/ 0 w 20000"/>
                  <a:gd name="T7" fmla="*/ 9375 h 20000"/>
                  <a:gd name="T8" fmla="*/ 10833 w 20000"/>
                  <a:gd name="T9" fmla="*/ 0 h 20000"/>
                  <a:gd name="T10" fmla="*/ 10833 w 20000"/>
                  <a:gd name="T11" fmla="*/ 6875 h 20000"/>
                  <a:gd name="T12" fmla="*/ 19583 w 20000"/>
                  <a:gd name="T13" fmla="*/ 6875 h 20000"/>
                  <a:gd name="T14" fmla="*/ 15000 w 20000"/>
                  <a:gd name="T15" fmla="*/ 9375 h 20000"/>
                  <a:gd name="T16" fmla="*/ 10833 w 20000"/>
                  <a:gd name="T17" fmla="*/ 19375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00" h="20000">
                    <a:moveTo>
                      <a:pt x="10833" y="19375"/>
                    </a:moveTo>
                    <a:lnTo>
                      <a:pt x="8333" y="16250"/>
                    </a:lnTo>
                    <a:lnTo>
                      <a:pt x="8333" y="9375"/>
                    </a:lnTo>
                    <a:lnTo>
                      <a:pt x="0" y="9375"/>
                    </a:lnTo>
                    <a:lnTo>
                      <a:pt x="10833" y="0"/>
                    </a:lnTo>
                    <a:lnTo>
                      <a:pt x="10833" y="6875"/>
                    </a:lnTo>
                    <a:lnTo>
                      <a:pt x="19583" y="6875"/>
                    </a:lnTo>
                    <a:lnTo>
                      <a:pt x="15000" y="9375"/>
                    </a:lnTo>
                    <a:lnTo>
                      <a:pt x="10833" y="1937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8" name="Forme libre 579">
                <a:extLst>
                  <a:ext uri="{FF2B5EF4-FFF2-40B4-BE49-F238E27FC236}">
                    <a16:creationId xmlns:a16="http://schemas.microsoft.com/office/drawing/2014/main" id="{E10876C4-0045-4D97-4719-ECB93FBB1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9537" y="1281283"/>
                <a:ext cx="9043" cy="6129"/>
              </a:xfrm>
              <a:custGeom>
                <a:avLst/>
                <a:gdLst>
                  <a:gd name="T0" fmla="*/ 18824 w 20000"/>
                  <a:gd name="T1" fmla="*/ 18182 h 20000"/>
                  <a:gd name="T2" fmla="*/ 0 w 20000"/>
                  <a:gd name="T3" fmla="*/ 0 h 20000"/>
                  <a:gd name="T4" fmla="*/ 18824 w 20000"/>
                  <a:gd name="T5" fmla="*/ 0 h 20000"/>
                  <a:gd name="T6" fmla="*/ 18824 w 20000"/>
                  <a:gd name="T7" fmla="*/ 18182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00" h="20000">
                    <a:moveTo>
                      <a:pt x="18824" y="18182"/>
                    </a:moveTo>
                    <a:lnTo>
                      <a:pt x="0" y="0"/>
                    </a:lnTo>
                    <a:lnTo>
                      <a:pt x="18824" y="0"/>
                    </a:lnTo>
                    <a:lnTo>
                      <a:pt x="18824" y="18182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9" name="Forme libre 580">
                <a:extLst>
                  <a:ext uri="{FF2B5EF4-FFF2-40B4-BE49-F238E27FC236}">
                    <a16:creationId xmlns:a16="http://schemas.microsoft.com/office/drawing/2014/main" id="{4250100E-22D8-5131-401B-3F4A0FDD7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2083" y="1310813"/>
                <a:ext cx="9043" cy="8915"/>
              </a:xfrm>
              <a:custGeom>
                <a:avLst/>
                <a:gdLst>
                  <a:gd name="T0" fmla="*/ 18824 w 20000"/>
                  <a:gd name="T1" fmla="*/ 18750 h 20000"/>
                  <a:gd name="T2" fmla="*/ 0 w 20000"/>
                  <a:gd name="T3" fmla="*/ 12500 h 20000"/>
                  <a:gd name="T4" fmla="*/ 18824 w 20000"/>
                  <a:gd name="T5" fmla="*/ 0 h 20000"/>
                  <a:gd name="T6" fmla="*/ 18824 w 20000"/>
                  <a:gd name="T7" fmla="*/ 1875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00" h="20000">
                    <a:moveTo>
                      <a:pt x="18824" y="18750"/>
                    </a:moveTo>
                    <a:lnTo>
                      <a:pt x="0" y="12500"/>
                    </a:lnTo>
                    <a:lnTo>
                      <a:pt x="18824" y="0"/>
                    </a:lnTo>
                    <a:lnTo>
                      <a:pt x="18824" y="1875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0" name="Forme libre 581">
                <a:extLst>
                  <a:ext uri="{FF2B5EF4-FFF2-40B4-BE49-F238E27FC236}">
                    <a16:creationId xmlns:a16="http://schemas.microsoft.com/office/drawing/2014/main" id="{22BAA6D8-5141-DFDF-31B1-615AC8F62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7402" y="1203838"/>
                <a:ext cx="17024" cy="9471"/>
              </a:xfrm>
              <a:custGeom>
                <a:avLst/>
                <a:gdLst>
                  <a:gd name="T0" fmla="*/ 0 w 20000"/>
                  <a:gd name="T1" fmla="*/ 0 h 20000"/>
                  <a:gd name="T2" fmla="*/ 9375 w 20000"/>
                  <a:gd name="T3" fmla="*/ 18824 h 20000"/>
                  <a:gd name="T4" fmla="*/ 19375 w 20000"/>
                  <a:gd name="T5" fmla="*/ 11765 h 20000"/>
                  <a:gd name="T6" fmla="*/ 0 w 20000"/>
                  <a:gd name="T7" fmla="*/ 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9375" y="18824"/>
                    </a:lnTo>
                    <a:lnTo>
                      <a:pt x="19375" y="117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1" name="Forme libre 583">
                <a:extLst>
                  <a:ext uri="{FF2B5EF4-FFF2-40B4-BE49-F238E27FC236}">
                    <a16:creationId xmlns:a16="http://schemas.microsoft.com/office/drawing/2014/main" id="{05A2B23A-EC6D-9595-4B40-13858D429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5109" y="1022204"/>
                <a:ext cx="143638" cy="90259"/>
              </a:xfrm>
              <a:custGeom>
                <a:avLst/>
                <a:gdLst>
                  <a:gd name="T0" fmla="*/ 17630 w 20000"/>
                  <a:gd name="T1" fmla="*/ 1358 h 20000"/>
                  <a:gd name="T2" fmla="*/ 19926 w 20000"/>
                  <a:gd name="T3" fmla="*/ 3333 h 20000"/>
                  <a:gd name="T4" fmla="*/ 19185 w 20000"/>
                  <a:gd name="T5" fmla="*/ 3827 h 20000"/>
                  <a:gd name="T6" fmla="*/ 18000 w 20000"/>
                  <a:gd name="T7" fmla="*/ 5062 h 20000"/>
                  <a:gd name="T8" fmla="*/ 16889 w 20000"/>
                  <a:gd name="T9" fmla="*/ 7037 h 20000"/>
                  <a:gd name="T10" fmla="*/ 16148 w 20000"/>
                  <a:gd name="T11" fmla="*/ 11605 h 20000"/>
                  <a:gd name="T12" fmla="*/ 15704 w 20000"/>
                  <a:gd name="T13" fmla="*/ 13457 h 20000"/>
                  <a:gd name="T14" fmla="*/ 15704 w 20000"/>
                  <a:gd name="T15" fmla="*/ 14815 h 20000"/>
                  <a:gd name="T16" fmla="*/ 14519 w 20000"/>
                  <a:gd name="T17" fmla="*/ 15432 h 20000"/>
                  <a:gd name="T18" fmla="*/ 14519 w 20000"/>
                  <a:gd name="T19" fmla="*/ 16667 h 20000"/>
                  <a:gd name="T20" fmla="*/ 13037 w 20000"/>
                  <a:gd name="T21" fmla="*/ 16667 h 20000"/>
                  <a:gd name="T22" fmla="*/ 10741 w 20000"/>
                  <a:gd name="T23" fmla="*/ 16667 h 20000"/>
                  <a:gd name="T24" fmla="*/ 10000 w 20000"/>
                  <a:gd name="T25" fmla="*/ 17407 h 20000"/>
                  <a:gd name="T26" fmla="*/ 7704 w 20000"/>
                  <a:gd name="T27" fmla="*/ 17407 h 20000"/>
                  <a:gd name="T28" fmla="*/ 6889 w 20000"/>
                  <a:gd name="T29" fmla="*/ 18642 h 20000"/>
                  <a:gd name="T30" fmla="*/ 6519 w 20000"/>
                  <a:gd name="T31" fmla="*/ 19877 h 20000"/>
                  <a:gd name="T32" fmla="*/ 3778 w 20000"/>
                  <a:gd name="T33" fmla="*/ 18642 h 20000"/>
                  <a:gd name="T34" fmla="*/ 1926 w 20000"/>
                  <a:gd name="T35" fmla="*/ 16667 h 20000"/>
                  <a:gd name="T36" fmla="*/ 1481 w 20000"/>
                  <a:gd name="T37" fmla="*/ 16667 h 20000"/>
                  <a:gd name="T38" fmla="*/ 1481 w 20000"/>
                  <a:gd name="T39" fmla="*/ 14815 h 20000"/>
                  <a:gd name="T40" fmla="*/ 741 w 20000"/>
                  <a:gd name="T41" fmla="*/ 13457 h 20000"/>
                  <a:gd name="T42" fmla="*/ 741 w 20000"/>
                  <a:gd name="T43" fmla="*/ 11605 h 20000"/>
                  <a:gd name="T44" fmla="*/ 741 w 20000"/>
                  <a:gd name="T45" fmla="*/ 7037 h 20000"/>
                  <a:gd name="T46" fmla="*/ 0 w 20000"/>
                  <a:gd name="T47" fmla="*/ 6543 h 20000"/>
                  <a:gd name="T48" fmla="*/ 741 w 20000"/>
                  <a:gd name="T49" fmla="*/ 6543 h 20000"/>
                  <a:gd name="T50" fmla="*/ 1926 w 20000"/>
                  <a:gd name="T51" fmla="*/ 6543 h 20000"/>
                  <a:gd name="T52" fmla="*/ 2667 w 20000"/>
                  <a:gd name="T53" fmla="*/ 5062 h 20000"/>
                  <a:gd name="T54" fmla="*/ 2667 w 20000"/>
                  <a:gd name="T55" fmla="*/ 3827 h 20000"/>
                  <a:gd name="T56" fmla="*/ 3037 w 20000"/>
                  <a:gd name="T57" fmla="*/ 5062 h 20000"/>
                  <a:gd name="T58" fmla="*/ 5704 w 20000"/>
                  <a:gd name="T59" fmla="*/ 6543 h 20000"/>
                  <a:gd name="T60" fmla="*/ 7704 w 20000"/>
                  <a:gd name="T61" fmla="*/ 3827 h 20000"/>
                  <a:gd name="T62" fmla="*/ 10000 w 20000"/>
                  <a:gd name="T63" fmla="*/ 1975 h 20000"/>
                  <a:gd name="T64" fmla="*/ 10741 w 20000"/>
                  <a:gd name="T65" fmla="*/ 1975 h 20000"/>
                  <a:gd name="T66" fmla="*/ 13037 w 20000"/>
                  <a:gd name="T67" fmla="*/ 0 h 20000"/>
                  <a:gd name="T68" fmla="*/ 13778 w 20000"/>
                  <a:gd name="T69" fmla="*/ 0 h 20000"/>
                  <a:gd name="T70" fmla="*/ 15704 w 20000"/>
                  <a:gd name="T71" fmla="*/ 0 h 20000"/>
                  <a:gd name="T72" fmla="*/ 16148 w 20000"/>
                  <a:gd name="T73" fmla="*/ 1358 h 20000"/>
                  <a:gd name="T74" fmla="*/ 17630 w 20000"/>
                  <a:gd name="T75" fmla="*/ 1358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000" h="20000">
                    <a:moveTo>
                      <a:pt x="17630" y="1358"/>
                    </a:moveTo>
                    <a:lnTo>
                      <a:pt x="19926" y="3333"/>
                    </a:lnTo>
                    <a:lnTo>
                      <a:pt x="19185" y="3827"/>
                    </a:lnTo>
                    <a:lnTo>
                      <a:pt x="18000" y="5062"/>
                    </a:lnTo>
                    <a:lnTo>
                      <a:pt x="16889" y="7037"/>
                    </a:lnTo>
                    <a:lnTo>
                      <a:pt x="16148" y="11605"/>
                    </a:lnTo>
                    <a:lnTo>
                      <a:pt x="15704" y="13457"/>
                    </a:lnTo>
                    <a:lnTo>
                      <a:pt x="15704" y="14815"/>
                    </a:lnTo>
                    <a:lnTo>
                      <a:pt x="14519" y="15432"/>
                    </a:lnTo>
                    <a:lnTo>
                      <a:pt x="14519" y="16667"/>
                    </a:lnTo>
                    <a:lnTo>
                      <a:pt x="13037" y="16667"/>
                    </a:lnTo>
                    <a:lnTo>
                      <a:pt x="10741" y="16667"/>
                    </a:lnTo>
                    <a:lnTo>
                      <a:pt x="10000" y="17407"/>
                    </a:lnTo>
                    <a:lnTo>
                      <a:pt x="7704" y="17407"/>
                    </a:lnTo>
                    <a:lnTo>
                      <a:pt x="6889" y="18642"/>
                    </a:lnTo>
                    <a:lnTo>
                      <a:pt x="6519" y="19877"/>
                    </a:lnTo>
                    <a:lnTo>
                      <a:pt x="3778" y="18642"/>
                    </a:lnTo>
                    <a:lnTo>
                      <a:pt x="1926" y="16667"/>
                    </a:lnTo>
                    <a:lnTo>
                      <a:pt x="1481" y="16667"/>
                    </a:lnTo>
                    <a:lnTo>
                      <a:pt x="1481" y="14815"/>
                    </a:lnTo>
                    <a:lnTo>
                      <a:pt x="741" y="13457"/>
                    </a:lnTo>
                    <a:lnTo>
                      <a:pt x="741" y="11605"/>
                    </a:lnTo>
                    <a:lnTo>
                      <a:pt x="741" y="7037"/>
                    </a:lnTo>
                    <a:lnTo>
                      <a:pt x="0" y="6543"/>
                    </a:lnTo>
                    <a:lnTo>
                      <a:pt x="741" y="6543"/>
                    </a:lnTo>
                    <a:lnTo>
                      <a:pt x="1926" y="6543"/>
                    </a:lnTo>
                    <a:lnTo>
                      <a:pt x="2667" y="5062"/>
                    </a:lnTo>
                    <a:lnTo>
                      <a:pt x="2667" y="3827"/>
                    </a:lnTo>
                    <a:lnTo>
                      <a:pt x="3037" y="5062"/>
                    </a:lnTo>
                    <a:lnTo>
                      <a:pt x="5704" y="6543"/>
                    </a:lnTo>
                    <a:lnTo>
                      <a:pt x="7704" y="3827"/>
                    </a:lnTo>
                    <a:lnTo>
                      <a:pt x="10000" y="1975"/>
                    </a:lnTo>
                    <a:lnTo>
                      <a:pt x="10741" y="1975"/>
                    </a:lnTo>
                    <a:lnTo>
                      <a:pt x="13037" y="0"/>
                    </a:lnTo>
                    <a:lnTo>
                      <a:pt x="13778" y="0"/>
                    </a:lnTo>
                    <a:lnTo>
                      <a:pt x="15704" y="0"/>
                    </a:lnTo>
                    <a:lnTo>
                      <a:pt x="16148" y="1358"/>
                    </a:lnTo>
                    <a:lnTo>
                      <a:pt x="17630" y="1358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2" name="Forme libre 584">
                <a:extLst>
                  <a:ext uri="{FF2B5EF4-FFF2-40B4-BE49-F238E27FC236}">
                    <a16:creationId xmlns:a16="http://schemas.microsoft.com/office/drawing/2014/main" id="{966BF42F-75AB-FBD2-4B94-91F72261F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0163" y="1408315"/>
                <a:ext cx="50008" cy="32315"/>
              </a:xfrm>
              <a:custGeom>
                <a:avLst/>
                <a:gdLst>
                  <a:gd name="T0" fmla="*/ 7660 w 20000"/>
                  <a:gd name="T1" fmla="*/ 19655 h 20000"/>
                  <a:gd name="T2" fmla="*/ 2128 w 20000"/>
                  <a:gd name="T3" fmla="*/ 17931 h 20000"/>
                  <a:gd name="T4" fmla="*/ 0 w 20000"/>
                  <a:gd name="T5" fmla="*/ 10690 h 20000"/>
                  <a:gd name="T6" fmla="*/ 2128 w 20000"/>
                  <a:gd name="T7" fmla="*/ 10690 h 20000"/>
                  <a:gd name="T8" fmla="*/ 3404 w 20000"/>
                  <a:gd name="T9" fmla="*/ 9310 h 20000"/>
                  <a:gd name="T10" fmla="*/ 5532 w 20000"/>
                  <a:gd name="T11" fmla="*/ 9310 h 20000"/>
                  <a:gd name="T12" fmla="*/ 7660 w 20000"/>
                  <a:gd name="T13" fmla="*/ 5517 h 20000"/>
                  <a:gd name="T14" fmla="*/ 10851 w 20000"/>
                  <a:gd name="T15" fmla="*/ 5517 h 20000"/>
                  <a:gd name="T16" fmla="*/ 19787 w 20000"/>
                  <a:gd name="T17" fmla="*/ 0 h 20000"/>
                  <a:gd name="T18" fmla="*/ 16383 w 20000"/>
                  <a:gd name="T19" fmla="*/ 9310 h 20000"/>
                  <a:gd name="T20" fmla="*/ 16383 w 20000"/>
                  <a:gd name="T21" fmla="*/ 10690 h 20000"/>
                  <a:gd name="T22" fmla="*/ 14255 w 20000"/>
                  <a:gd name="T23" fmla="*/ 10690 h 20000"/>
                  <a:gd name="T24" fmla="*/ 10851 w 20000"/>
                  <a:gd name="T25" fmla="*/ 17931 h 20000"/>
                  <a:gd name="T26" fmla="*/ 7660 w 20000"/>
                  <a:gd name="T27" fmla="*/ 17931 h 20000"/>
                  <a:gd name="T28" fmla="*/ 7660 w 20000"/>
                  <a:gd name="T29" fmla="*/ 19655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000" h="20000">
                    <a:moveTo>
                      <a:pt x="7660" y="19655"/>
                    </a:moveTo>
                    <a:lnTo>
                      <a:pt x="2128" y="17931"/>
                    </a:lnTo>
                    <a:lnTo>
                      <a:pt x="0" y="10690"/>
                    </a:lnTo>
                    <a:lnTo>
                      <a:pt x="2128" y="10690"/>
                    </a:lnTo>
                    <a:lnTo>
                      <a:pt x="3404" y="9310"/>
                    </a:lnTo>
                    <a:lnTo>
                      <a:pt x="5532" y="9310"/>
                    </a:lnTo>
                    <a:lnTo>
                      <a:pt x="7660" y="5517"/>
                    </a:lnTo>
                    <a:lnTo>
                      <a:pt x="10851" y="5517"/>
                    </a:lnTo>
                    <a:lnTo>
                      <a:pt x="19787" y="0"/>
                    </a:lnTo>
                    <a:lnTo>
                      <a:pt x="16383" y="9310"/>
                    </a:lnTo>
                    <a:lnTo>
                      <a:pt x="16383" y="10690"/>
                    </a:lnTo>
                    <a:lnTo>
                      <a:pt x="14255" y="10690"/>
                    </a:lnTo>
                    <a:lnTo>
                      <a:pt x="10851" y="17931"/>
                    </a:lnTo>
                    <a:lnTo>
                      <a:pt x="7660" y="17931"/>
                    </a:lnTo>
                    <a:lnTo>
                      <a:pt x="7660" y="1965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3" name="Forme libre 585">
                <a:extLst>
                  <a:ext uri="{FF2B5EF4-FFF2-40B4-BE49-F238E27FC236}">
                    <a16:creationId xmlns:a16="http://schemas.microsoft.com/office/drawing/2014/main" id="{DB342782-0F02-51F3-DCF9-E9A9174A9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8740" y="1226682"/>
                <a:ext cx="149490" cy="158790"/>
              </a:xfrm>
              <a:custGeom>
                <a:avLst/>
                <a:gdLst>
                  <a:gd name="T0" fmla="*/ 13238 w 20000"/>
                  <a:gd name="T1" fmla="*/ 1123 h 20000"/>
                  <a:gd name="T2" fmla="*/ 15089 w 20000"/>
                  <a:gd name="T3" fmla="*/ 1825 h 20000"/>
                  <a:gd name="T4" fmla="*/ 18007 w 20000"/>
                  <a:gd name="T5" fmla="*/ 1825 h 20000"/>
                  <a:gd name="T6" fmla="*/ 18434 w 20000"/>
                  <a:gd name="T7" fmla="*/ 0 h 20000"/>
                  <a:gd name="T8" fmla="*/ 19929 w 20000"/>
                  <a:gd name="T9" fmla="*/ 1825 h 20000"/>
                  <a:gd name="T10" fmla="*/ 19146 w 20000"/>
                  <a:gd name="T11" fmla="*/ 3579 h 20000"/>
                  <a:gd name="T12" fmla="*/ 18007 w 20000"/>
                  <a:gd name="T13" fmla="*/ 4702 h 20000"/>
                  <a:gd name="T14" fmla="*/ 15089 w 20000"/>
                  <a:gd name="T15" fmla="*/ 3579 h 20000"/>
                  <a:gd name="T16" fmla="*/ 13238 w 20000"/>
                  <a:gd name="T17" fmla="*/ 3579 h 20000"/>
                  <a:gd name="T18" fmla="*/ 12171 w 20000"/>
                  <a:gd name="T19" fmla="*/ 4000 h 20000"/>
                  <a:gd name="T20" fmla="*/ 12171 w 20000"/>
                  <a:gd name="T21" fmla="*/ 6456 h 20000"/>
                  <a:gd name="T22" fmla="*/ 10605 w 20000"/>
                  <a:gd name="T23" fmla="*/ 5754 h 20000"/>
                  <a:gd name="T24" fmla="*/ 11459 w 20000"/>
                  <a:gd name="T25" fmla="*/ 6877 h 20000"/>
                  <a:gd name="T26" fmla="*/ 7687 w 20000"/>
                  <a:gd name="T27" fmla="*/ 5474 h 20000"/>
                  <a:gd name="T28" fmla="*/ 8470 w 20000"/>
                  <a:gd name="T29" fmla="*/ 4702 h 20000"/>
                  <a:gd name="T30" fmla="*/ 7402 w 20000"/>
                  <a:gd name="T31" fmla="*/ 6877 h 20000"/>
                  <a:gd name="T32" fmla="*/ 8470 w 20000"/>
                  <a:gd name="T33" fmla="*/ 11228 h 20000"/>
                  <a:gd name="T34" fmla="*/ 9181 w 20000"/>
                  <a:gd name="T35" fmla="*/ 11579 h 20000"/>
                  <a:gd name="T36" fmla="*/ 12171 w 20000"/>
                  <a:gd name="T37" fmla="*/ 15930 h 20000"/>
                  <a:gd name="T38" fmla="*/ 9181 w 20000"/>
                  <a:gd name="T39" fmla="*/ 15228 h 20000"/>
                  <a:gd name="T40" fmla="*/ 9609 w 20000"/>
                  <a:gd name="T41" fmla="*/ 17053 h 20000"/>
                  <a:gd name="T42" fmla="*/ 9609 w 20000"/>
                  <a:gd name="T43" fmla="*/ 18807 h 20000"/>
                  <a:gd name="T44" fmla="*/ 9609 w 20000"/>
                  <a:gd name="T45" fmla="*/ 19930 h 20000"/>
                  <a:gd name="T46" fmla="*/ 7687 w 20000"/>
                  <a:gd name="T47" fmla="*/ 19228 h 20000"/>
                  <a:gd name="T48" fmla="*/ 7402 w 20000"/>
                  <a:gd name="T49" fmla="*/ 19930 h 20000"/>
                  <a:gd name="T50" fmla="*/ 5480 w 20000"/>
                  <a:gd name="T51" fmla="*/ 18105 h 20000"/>
                  <a:gd name="T52" fmla="*/ 5480 w 20000"/>
                  <a:gd name="T53" fmla="*/ 18807 h 20000"/>
                  <a:gd name="T54" fmla="*/ 4769 w 20000"/>
                  <a:gd name="T55" fmla="*/ 16351 h 20000"/>
                  <a:gd name="T56" fmla="*/ 4342 w 20000"/>
                  <a:gd name="T57" fmla="*/ 14175 h 20000"/>
                  <a:gd name="T58" fmla="*/ 8470 w 20000"/>
                  <a:gd name="T59" fmla="*/ 14526 h 20000"/>
                  <a:gd name="T60" fmla="*/ 7402 w 20000"/>
                  <a:gd name="T61" fmla="*/ 13053 h 20000"/>
                  <a:gd name="T62" fmla="*/ 2918 w 20000"/>
                  <a:gd name="T63" fmla="*/ 13404 h 20000"/>
                  <a:gd name="T64" fmla="*/ 2918 w 20000"/>
                  <a:gd name="T65" fmla="*/ 11228 h 20000"/>
                  <a:gd name="T66" fmla="*/ 1851 w 20000"/>
                  <a:gd name="T67" fmla="*/ 10526 h 20000"/>
                  <a:gd name="T68" fmla="*/ 1423 w 20000"/>
                  <a:gd name="T69" fmla="*/ 7579 h 20000"/>
                  <a:gd name="T70" fmla="*/ 3630 w 20000"/>
                  <a:gd name="T71" fmla="*/ 3579 h 20000"/>
                  <a:gd name="T72" fmla="*/ 5907 w 20000"/>
                  <a:gd name="T73" fmla="*/ 2175 h 20000"/>
                  <a:gd name="T74" fmla="*/ 8470 w 20000"/>
                  <a:gd name="T75" fmla="*/ 1825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000" h="20000">
                    <a:moveTo>
                      <a:pt x="8470" y="1825"/>
                    </a:moveTo>
                    <a:lnTo>
                      <a:pt x="13238" y="1123"/>
                    </a:lnTo>
                    <a:lnTo>
                      <a:pt x="13950" y="1825"/>
                    </a:lnTo>
                    <a:lnTo>
                      <a:pt x="15089" y="1825"/>
                    </a:lnTo>
                    <a:lnTo>
                      <a:pt x="16157" y="2175"/>
                    </a:lnTo>
                    <a:lnTo>
                      <a:pt x="18007" y="1825"/>
                    </a:lnTo>
                    <a:lnTo>
                      <a:pt x="18007" y="0"/>
                    </a:lnTo>
                    <a:lnTo>
                      <a:pt x="18434" y="0"/>
                    </a:lnTo>
                    <a:lnTo>
                      <a:pt x="19929" y="1123"/>
                    </a:lnTo>
                    <a:lnTo>
                      <a:pt x="19929" y="1825"/>
                    </a:lnTo>
                    <a:lnTo>
                      <a:pt x="19146" y="2175"/>
                    </a:lnTo>
                    <a:lnTo>
                      <a:pt x="19146" y="3579"/>
                    </a:lnTo>
                    <a:lnTo>
                      <a:pt x="18007" y="4000"/>
                    </a:lnTo>
                    <a:lnTo>
                      <a:pt x="18007" y="4702"/>
                    </a:lnTo>
                    <a:lnTo>
                      <a:pt x="17295" y="4000"/>
                    </a:lnTo>
                    <a:lnTo>
                      <a:pt x="15089" y="3579"/>
                    </a:lnTo>
                    <a:lnTo>
                      <a:pt x="14377" y="2877"/>
                    </a:lnTo>
                    <a:lnTo>
                      <a:pt x="13238" y="3579"/>
                    </a:lnTo>
                    <a:lnTo>
                      <a:pt x="12527" y="3579"/>
                    </a:lnTo>
                    <a:lnTo>
                      <a:pt x="12171" y="4000"/>
                    </a:lnTo>
                    <a:lnTo>
                      <a:pt x="10605" y="4702"/>
                    </a:lnTo>
                    <a:lnTo>
                      <a:pt x="12171" y="6456"/>
                    </a:lnTo>
                    <a:lnTo>
                      <a:pt x="11459" y="5754"/>
                    </a:lnTo>
                    <a:lnTo>
                      <a:pt x="10605" y="5754"/>
                    </a:lnTo>
                    <a:lnTo>
                      <a:pt x="11459" y="6456"/>
                    </a:lnTo>
                    <a:lnTo>
                      <a:pt x="11459" y="6877"/>
                    </a:lnTo>
                    <a:lnTo>
                      <a:pt x="9609" y="6456"/>
                    </a:lnTo>
                    <a:lnTo>
                      <a:pt x="7687" y="5474"/>
                    </a:lnTo>
                    <a:lnTo>
                      <a:pt x="8470" y="5474"/>
                    </a:lnTo>
                    <a:lnTo>
                      <a:pt x="8470" y="4702"/>
                    </a:lnTo>
                    <a:lnTo>
                      <a:pt x="7402" y="5474"/>
                    </a:lnTo>
                    <a:lnTo>
                      <a:pt x="7402" y="6877"/>
                    </a:lnTo>
                    <a:lnTo>
                      <a:pt x="9609" y="9754"/>
                    </a:lnTo>
                    <a:lnTo>
                      <a:pt x="8470" y="11228"/>
                    </a:lnTo>
                    <a:lnTo>
                      <a:pt x="7402" y="11228"/>
                    </a:lnTo>
                    <a:lnTo>
                      <a:pt x="9181" y="11579"/>
                    </a:lnTo>
                    <a:lnTo>
                      <a:pt x="11459" y="13404"/>
                    </a:lnTo>
                    <a:lnTo>
                      <a:pt x="12171" y="15930"/>
                    </a:lnTo>
                    <a:lnTo>
                      <a:pt x="10320" y="14526"/>
                    </a:lnTo>
                    <a:lnTo>
                      <a:pt x="9181" y="15228"/>
                    </a:lnTo>
                    <a:lnTo>
                      <a:pt x="10320" y="17053"/>
                    </a:lnTo>
                    <a:lnTo>
                      <a:pt x="9609" y="17053"/>
                    </a:lnTo>
                    <a:lnTo>
                      <a:pt x="7687" y="15930"/>
                    </a:lnTo>
                    <a:lnTo>
                      <a:pt x="9609" y="18807"/>
                    </a:lnTo>
                    <a:lnTo>
                      <a:pt x="9609" y="19228"/>
                    </a:lnTo>
                    <a:lnTo>
                      <a:pt x="9609" y="19930"/>
                    </a:lnTo>
                    <a:lnTo>
                      <a:pt x="7687" y="18807"/>
                    </a:lnTo>
                    <a:lnTo>
                      <a:pt x="7687" y="19228"/>
                    </a:lnTo>
                    <a:lnTo>
                      <a:pt x="7687" y="19930"/>
                    </a:lnTo>
                    <a:lnTo>
                      <a:pt x="7402" y="19930"/>
                    </a:lnTo>
                    <a:lnTo>
                      <a:pt x="6619" y="18105"/>
                    </a:lnTo>
                    <a:lnTo>
                      <a:pt x="5480" y="18105"/>
                    </a:lnTo>
                    <a:lnTo>
                      <a:pt x="5907" y="19228"/>
                    </a:lnTo>
                    <a:lnTo>
                      <a:pt x="5480" y="18807"/>
                    </a:lnTo>
                    <a:lnTo>
                      <a:pt x="4769" y="17404"/>
                    </a:lnTo>
                    <a:lnTo>
                      <a:pt x="4769" y="16351"/>
                    </a:lnTo>
                    <a:lnTo>
                      <a:pt x="2918" y="15228"/>
                    </a:lnTo>
                    <a:lnTo>
                      <a:pt x="4342" y="14175"/>
                    </a:lnTo>
                    <a:lnTo>
                      <a:pt x="5907" y="13404"/>
                    </a:lnTo>
                    <a:lnTo>
                      <a:pt x="8470" y="14526"/>
                    </a:lnTo>
                    <a:lnTo>
                      <a:pt x="9181" y="14175"/>
                    </a:lnTo>
                    <a:lnTo>
                      <a:pt x="7402" y="13053"/>
                    </a:lnTo>
                    <a:lnTo>
                      <a:pt x="5907" y="13053"/>
                    </a:lnTo>
                    <a:lnTo>
                      <a:pt x="2918" y="13404"/>
                    </a:lnTo>
                    <a:lnTo>
                      <a:pt x="1851" y="11228"/>
                    </a:lnTo>
                    <a:lnTo>
                      <a:pt x="2918" y="11228"/>
                    </a:lnTo>
                    <a:lnTo>
                      <a:pt x="2918" y="10526"/>
                    </a:lnTo>
                    <a:lnTo>
                      <a:pt x="1851" y="10526"/>
                    </a:lnTo>
                    <a:lnTo>
                      <a:pt x="0" y="8702"/>
                    </a:lnTo>
                    <a:lnTo>
                      <a:pt x="1423" y="7579"/>
                    </a:lnTo>
                    <a:lnTo>
                      <a:pt x="2562" y="4702"/>
                    </a:lnTo>
                    <a:lnTo>
                      <a:pt x="3630" y="3579"/>
                    </a:lnTo>
                    <a:lnTo>
                      <a:pt x="5480" y="3579"/>
                    </a:lnTo>
                    <a:lnTo>
                      <a:pt x="5907" y="2175"/>
                    </a:lnTo>
                    <a:lnTo>
                      <a:pt x="7402" y="2877"/>
                    </a:lnTo>
                    <a:lnTo>
                      <a:pt x="8470" y="182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4" name="Forme libre 586">
                <a:extLst>
                  <a:ext uri="{FF2B5EF4-FFF2-40B4-BE49-F238E27FC236}">
                    <a16:creationId xmlns:a16="http://schemas.microsoft.com/office/drawing/2014/main" id="{87BF76D2-A0C7-E355-AA5D-3A12418A5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8538" y="1408315"/>
                <a:ext cx="63839" cy="17829"/>
              </a:xfrm>
              <a:custGeom>
                <a:avLst/>
                <a:gdLst>
                  <a:gd name="T0" fmla="*/ 10333 w 20000"/>
                  <a:gd name="T1" fmla="*/ 19375 h 20000"/>
                  <a:gd name="T2" fmla="*/ 8667 w 20000"/>
                  <a:gd name="T3" fmla="*/ 16250 h 20000"/>
                  <a:gd name="T4" fmla="*/ 3500 w 20000"/>
                  <a:gd name="T5" fmla="*/ 16250 h 20000"/>
                  <a:gd name="T6" fmla="*/ 0 w 20000"/>
                  <a:gd name="T7" fmla="*/ 16250 h 20000"/>
                  <a:gd name="T8" fmla="*/ 0 w 20000"/>
                  <a:gd name="T9" fmla="*/ 6875 h 20000"/>
                  <a:gd name="T10" fmla="*/ 3500 w 20000"/>
                  <a:gd name="T11" fmla="*/ 6875 h 20000"/>
                  <a:gd name="T12" fmla="*/ 4500 w 20000"/>
                  <a:gd name="T13" fmla="*/ 0 h 20000"/>
                  <a:gd name="T14" fmla="*/ 6167 w 20000"/>
                  <a:gd name="T15" fmla="*/ 9375 h 20000"/>
                  <a:gd name="T16" fmla="*/ 10333 w 20000"/>
                  <a:gd name="T17" fmla="*/ 9375 h 20000"/>
                  <a:gd name="T18" fmla="*/ 11333 w 20000"/>
                  <a:gd name="T19" fmla="*/ 9375 h 20000"/>
                  <a:gd name="T20" fmla="*/ 15500 w 20000"/>
                  <a:gd name="T21" fmla="*/ 9375 h 20000"/>
                  <a:gd name="T22" fmla="*/ 17167 w 20000"/>
                  <a:gd name="T23" fmla="*/ 16250 h 20000"/>
                  <a:gd name="T24" fmla="*/ 19833 w 20000"/>
                  <a:gd name="T25" fmla="*/ 16250 h 20000"/>
                  <a:gd name="T26" fmla="*/ 19833 w 20000"/>
                  <a:gd name="T27" fmla="*/ 19375 h 20000"/>
                  <a:gd name="T28" fmla="*/ 10333 w 20000"/>
                  <a:gd name="T29" fmla="*/ 19375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000" h="20000">
                    <a:moveTo>
                      <a:pt x="10333" y="19375"/>
                    </a:moveTo>
                    <a:lnTo>
                      <a:pt x="8667" y="16250"/>
                    </a:lnTo>
                    <a:lnTo>
                      <a:pt x="3500" y="16250"/>
                    </a:lnTo>
                    <a:lnTo>
                      <a:pt x="0" y="16250"/>
                    </a:lnTo>
                    <a:lnTo>
                      <a:pt x="0" y="6875"/>
                    </a:lnTo>
                    <a:lnTo>
                      <a:pt x="3500" y="6875"/>
                    </a:lnTo>
                    <a:lnTo>
                      <a:pt x="4500" y="0"/>
                    </a:lnTo>
                    <a:lnTo>
                      <a:pt x="6167" y="9375"/>
                    </a:lnTo>
                    <a:lnTo>
                      <a:pt x="10333" y="9375"/>
                    </a:lnTo>
                    <a:lnTo>
                      <a:pt x="11333" y="9375"/>
                    </a:lnTo>
                    <a:lnTo>
                      <a:pt x="15500" y="9375"/>
                    </a:lnTo>
                    <a:lnTo>
                      <a:pt x="17167" y="16250"/>
                    </a:lnTo>
                    <a:lnTo>
                      <a:pt x="19833" y="16250"/>
                    </a:lnTo>
                    <a:lnTo>
                      <a:pt x="19833" y="19375"/>
                    </a:lnTo>
                    <a:lnTo>
                      <a:pt x="10333" y="1937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5" name="Forme libre 587">
                <a:extLst>
                  <a:ext uri="{FF2B5EF4-FFF2-40B4-BE49-F238E27FC236}">
                    <a16:creationId xmlns:a16="http://schemas.microsoft.com/office/drawing/2014/main" id="{0644C007-DC0D-FFD6-BF9C-A7D114E64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7899" y="1310813"/>
                <a:ext cx="30855" cy="32315"/>
              </a:xfrm>
              <a:custGeom>
                <a:avLst/>
                <a:gdLst>
                  <a:gd name="T0" fmla="*/ 10690 w 20000"/>
                  <a:gd name="T1" fmla="*/ 14138 h 20000"/>
                  <a:gd name="T2" fmla="*/ 5517 w 20000"/>
                  <a:gd name="T3" fmla="*/ 8966 h 20000"/>
                  <a:gd name="T4" fmla="*/ 0 w 20000"/>
                  <a:gd name="T5" fmla="*/ 3448 h 20000"/>
                  <a:gd name="T6" fmla="*/ 2069 w 20000"/>
                  <a:gd name="T7" fmla="*/ 0 h 20000"/>
                  <a:gd name="T8" fmla="*/ 6897 w 20000"/>
                  <a:gd name="T9" fmla="*/ 5172 h 20000"/>
                  <a:gd name="T10" fmla="*/ 14138 w 20000"/>
                  <a:gd name="T11" fmla="*/ 5172 h 20000"/>
                  <a:gd name="T12" fmla="*/ 16207 w 20000"/>
                  <a:gd name="T13" fmla="*/ 14138 h 20000"/>
                  <a:gd name="T14" fmla="*/ 19655 w 20000"/>
                  <a:gd name="T15" fmla="*/ 17586 h 20000"/>
                  <a:gd name="T16" fmla="*/ 19655 w 20000"/>
                  <a:gd name="T17" fmla="*/ 19655 h 20000"/>
                  <a:gd name="T18" fmla="*/ 16207 w 20000"/>
                  <a:gd name="T19" fmla="*/ 19655 h 20000"/>
                  <a:gd name="T20" fmla="*/ 10690 w 20000"/>
                  <a:gd name="T21" fmla="*/ 14138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00" h="20000">
                    <a:moveTo>
                      <a:pt x="10690" y="14138"/>
                    </a:moveTo>
                    <a:lnTo>
                      <a:pt x="5517" y="8966"/>
                    </a:lnTo>
                    <a:lnTo>
                      <a:pt x="0" y="3448"/>
                    </a:lnTo>
                    <a:lnTo>
                      <a:pt x="2069" y="0"/>
                    </a:lnTo>
                    <a:lnTo>
                      <a:pt x="6897" y="5172"/>
                    </a:lnTo>
                    <a:lnTo>
                      <a:pt x="14138" y="5172"/>
                    </a:lnTo>
                    <a:lnTo>
                      <a:pt x="16207" y="14138"/>
                    </a:lnTo>
                    <a:lnTo>
                      <a:pt x="19655" y="17586"/>
                    </a:lnTo>
                    <a:lnTo>
                      <a:pt x="19655" y="19655"/>
                    </a:lnTo>
                    <a:lnTo>
                      <a:pt x="16207" y="19655"/>
                    </a:lnTo>
                    <a:lnTo>
                      <a:pt x="10690" y="14138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6" name="Forme libre 588">
                <a:extLst>
                  <a:ext uri="{FF2B5EF4-FFF2-40B4-BE49-F238E27FC236}">
                    <a16:creationId xmlns:a16="http://schemas.microsoft.com/office/drawing/2014/main" id="{B5942CD1-A67D-2C7B-C1F0-E384ED657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5354" y="1301898"/>
                <a:ext cx="17024" cy="9471"/>
              </a:xfrm>
              <a:custGeom>
                <a:avLst/>
                <a:gdLst>
                  <a:gd name="T0" fmla="*/ 19375 w 20000"/>
                  <a:gd name="T1" fmla="*/ 18824 h 20000"/>
                  <a:gd name="T2" fmla="*/ 9375 w 20000"/>
                  <a:gd name="T3" fmla="*/ 18824 h 20000"/>
                  <a:gd name="T4" fmla="*/ 9375 w 20000"/>
                  <a:gd name="T5" fmla="*/ 5882 h 20000"/>
                  <a:gd name="T6" fmla="*/ 3750 w 20000"/>
                  <a:gd name="T7" fmla="*/ 18824 h 20000"/>
                  <a:gd name="T8" fmla="*/ 0 w 20000"/>
                  <a:gd name="T9" fmla="*/ 5882 h 20000"/>
                  <a:gd name="T10" fmla="*/ 13125 w 20000"/>
                  <a:gd name="T11" fmla="*/ 0 h 20000"/>
                  <a:gd name="T12" fmla="*/ 19375 w 20000"/>
                  <a:gd name="T13" fmla="*/ 5882 h 20000"/>
                  <a:gd name="T14" fmla="*/ 19375 w 20000"/>
                  <a:gd name="T15" fmla="*/ 18824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00" h="20000">
                    <a:moveTo>
                      <a:pt x="19375" y="18824"/>
                    </a:moveTo>
                    <a:lnTo>
                      <a:pt x="9375" y="18824"/>
                    </a:lnTo>
                    <a:lnTo>
                      <a:pt x="9375" y="5882"/>
                    </a:lnTo>
                    <a:lnTo>
                      <a:pt x="3750" y="18824"/>
                    </a:lnTo>
                    <a:lnTo>
                      <a:pt x="0" y="5882"/>
                    </a:lnTo>
                    <a:lnTo>
                      <a:pt x="13125" y="0"/>
                    </a:lnTo>
                    <a:lnTo>
                      <a:pt x="19375" y="5882"/>
                    </a:lnTo>
                    <a:lnTo>
                      <a:pt x="19375" y="1882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7" name="Forme libre 589">
                <a:extLst>
                  <a:ext uri="{FF2B5EF4-FFF2-40B4-BE49-F238E27FC236}">
                    <a16:creationId xmlns:a16="http://schemas.microsoft.com/office/drawing/2014/main" id="{9FF2AEDB-2DB5-E7DC-9354-9CFD6715D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8022" y="1391601"/>
                <a:ext cx="9043" cy="11701"/>
              </a:xfrm>
              <a:custGeom>
                <a:avLst/>
                <a:gdLst>
                  <a:gd name="T0" fmla="*/ 0 w 20000"/>
                  <a:gd name="T1" fmla="*/ 19048 h 20000"/>
                  <a:gd name="T2" fmla="*/ 0 w 20000"/>
                  <a:gd name="T3" fmla="*/ 3810 h 20000"/>
                  <a:gd name="T4" fmla="*/ 18824 w 20000"/>
                  <a:gd name="T5" fmla="*/ 0 h 20000"/>
                  <a:gd name="T6" fmla="*/ 11765 w 20000"/>
                  <a:gd name="T7" fmla="*/ 13333 h 20000"/>
                  <a:gd name="T8" fmla="*/ 0 w 20000"/>
                  <a:gd name="T9" fmla="*/ 19048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00" h="20000">
                    <a:moveTo>
                      <a:pt x="0" y="19048"/>
                    </a:moveTo>
                    <a:lnTo>
                      <a:pt x="0" y="3810"/>
                    </a:lnTo>
                    <a:lnTo>
                      <a:pt x="18824" y="0"/>
                    </a:lnTo>
                    <a:lnTo>
                      <a:pt x="11765" y="13333"/>
                    </a:lnTo>
                    <a:lnTo>
                      <a:pt x="0" y="19048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8" name="Forme libre 590">
                <a:extLst>
                  <a:ext uri="{FF2B5EF4-FFF2-40B4-BE49-F238E27FC236}">
                    <a16:creationId xmlns:a16="http://schemas.microsoft.com/office/drawing/2014/main" id="{DFA7F684-7C20-7CCF-EC4D-A8B51C4F8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8014" y="1324742"/>
                <a:ext cx="9043" cy="9471"/>
              </a:xfrm>
              <a:custGeom>
                <a:avLst/>
                <a:gdLst>
                  <a:gd name="T0" fmla="*/ 18824 w 20000"/>
                  <a:gd name="T1" fmla="*/ 18824 h 20000"/>
                  <a:gd name="T2" fmla="*/ 0 w 20000"/>
                  <a:gd name="T3" fmla="*/ 18824 h 20000"/>
                  <a:gd name="T4" fmla="*/ 11765 w 20000"/>
                  <a:gd name="T5" fmla="*/ 18824 h 20000"/>
                  <a:gd name="T6" fmla="*/ 0 w 20000"/>
                  <a:gd name="T7" fmla="*/ 0 h 20000"/>
                  <a:gd name="T8" fmla="*/ 11765 w 20000"/>
                  <a:gd name="T9" fmla="*/ 11765 h 20000"/>
                  <a:gd name="T10" fmla="*/ 18824 w 20000"/>
                  <a:gd name="T11" fmla="*/ 18824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00" h="20000">
                    <a:moveTo>
                      <a:pt x="18824" y="18824"/>
                    </a:moveTo>
                    <a:lnTo>
                      <a:pt x="0" y="18824"/>
                    </a:lnTo>
                    <a:lnTo>
                      <a:pt x="11765" y="18824"/>
                    </a:lnTo>
                    <a:lnTo>
                      <a:pt x="0" y="0"/>
                    </a:lnTo>
                    <a:lnTo>
                      <a:pt x="11765" y="11765"/>
                    </a:lnTo>
                    <a:lnTo>
                      <a:pt x="18824" y="1882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9" name="Forme libre 591">
                <a:extLst>
                  <a:ext uri="{FF2B5EF4-FFF2-40B4-BE49-F238E27FC236}">
                    <a16:creationId xmlns:a16="http://schemas.microsoft.com/office/drawing/2014/main" id="{6B5567BE-DC46-1AC2-1F3C-3B945F20D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9336" y="1172081"/>
                <a:ext cx="5852" cy="9471"/>
              </a:xfrm>
              <a:custGeom>
                <a:avLst/>
                <a:gdLst>
                  <a:gd name="T0" fmla="*/ 18182 w 20000"/>
                  <a:gd name="T1" fmla="*/ 5882 h 20000"/>
                  <a:gd name="T2" fmla="*/ 0 w 20000"/>
                  <a:gd name="T3" fmla="*/ 5882 h 20000"/>
                  <a:gd name="T4" fmla="*/ 0 w 20000"/>
                  <a:gd name="T5" fmla="*/ 18824 h 20000"/>
                  <a:gd name="T6" fmla="*/ 0 w 20000"/>
                  <a:gd name="T7" fmla="*/ 5882 h 20000"/>
                  <a:gd name="T8" fmla="*/ 0 w 20000"/>
                  <a:gd name="T9" fmla="*/ 0 h 20000"/>
                  <a:gd name="T10" fmla="*/ 18182 w 20000"/>
                  <a:gd name="T11" fmla="*/ 5882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00" h="20000">
                    <a:moveTo>
                      <a:pt x="18182" y="5882"/>
                    </a:moveTo>
                    <a:lnTo>
                      <a:pt x="0" y="5882"/>
                    </a:lnTo>
                    <a:lnTo>
                      <a:pt x="0" y="18824"/>
                    </a:lnTo>
                    <a:lnTo>
                      <a:pt x="0" y="5882"/>
                    </a:lnTo>
                    <a:lnTo>
                      <a:pt x="0" y="0"/>
                    </a:lnTo>
                    <a:lnTo>
                      <a:pt x="18182" y="5882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0" name="Forme libre 592">
                <a:extLst>
                  <a:ext uri="{FF2B5EF4-FFF2-40B4-BE49-F238E27FC236}">
                    <a16:creationId xmlns:a16="http://schemas.microsoft.com/office/drawing/2014/main" id="{3B4FABC5-1A79-5333-F70F-4C3B45702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6792" y="1074021"/>
                <a:ext cx="11704" cy="3900"/>
              </a:xfrm>
              <a:custGeom>
                <a:avLst/>
                <a:gdLst>
                  <a:gd name="T0" fmla="*/ 19091 w 20000"/>
                  <a:gd name="T1" fmla="*/ 17143 h 20000"/>
                  <a:gd name="T2" fmla="*/ 10000 w 20000"/>
                  <a:gd name="T3" fmla="*/ 0 h 20000"/>
                  <a:gd name="T4" fmla="*/ 0 w 20000"/>
                  <a:gd name="T5" fmla="*/ 0 h 20000"/>
                  <a:gd name="T6" fmla="*/ 19091 w 20000"/>
                  <a:gd name="T7" fmla="*/ 0 h 20000"/>
                  <a:gd name="T8" fmla="*/ 19091 w 20000"/>
                  <a:gd name="T9" fmla="*/ 17143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00" h="20000">
                    <a:moveTo>
                      <a:pt x="19091" y="17143"/>
                    </a:moveTo>
                    <a:lnTo>
                      <a:pt x="10000" y="0"/>
                    </a:lnTo>
                    <a:lnTo>
                      <a:pt x="0" y="0"/>
                    </a:lnTo>
                    <a:lnTo>
                      <a:pt x="19091" y="0"/>
                    </a:lnTo>
                    <a:lnTo>
                      <a:pt x="19091" y="17143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1" name="Forme libre 595">
                <a:extLst>
                  <a:ext uri="{FF2B5EF4-FFF2-40B4-BE49-F238E27FC236}">
                    <a16:creationId xmlns:a16="http://schemas.microsoft.com/office/drawing/2014/main" id="{375D04ED-6017-217E-7602-771C0C0B8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2895" y="765356"/>
                <a:ext cx="206945" cy="176619"/>
              </a:xfrm>
              <a:custGeom>
                <a:avLst/>
                <a:gdLst>
                  <a:gd name="T0" fmla="*/ 1902 w 20000"/>
                  <a:gd name="T1" fmla="*/ 18044 h 20000"/>
                  <a:gd name="T2" fmla="*/ 1337 w 20000"/>
                  <a:gd name="T3" fmla="*/ 16025 h 20000"/>
                  <a:gd name="T4" fmla="*/ 0 w 20000"/>
                  <a:gd name="T5" fmla="*/ 14385 h 20000"/>
                  <a:gd name="T6" fmla="*/ 1902 w 20000"/>
                  <a:gd name="T7" fmla="*/ 13123 h 20000"/>
                  <a:gd name="T8" fmla="*/ 1337 w 20000"/>
                  <a:gd name="T9" fmla="*/ 11104 h 20000"/>
                  <a:gd name="T10" fmla="*/ 514 w 20000"/>
                  <a:gd name="T11" fmla="*/ 9148 h 20000"/>
                  <a:gd name="T12" fmla="*/ 3445 w 20000"/>
                  <a:gd name="T13" fmla="*/ 7508 h 20000"/>
                  <a:gd name="T14" fmla="*/ 5347 w 20000"/>
                  <a:gd name="T15" fmla="*/ 5237 h 20000"/>
                  <a:gd name="T16" fmla="*/ 5861 w 20000"/>
                  <a:gd name="T17" fmla="*/ 1956 h 20000"/>
                  <a:gd name="T18" fmla="*/ 9049 w 20000"/>
                  <a:gd name="T19" fmla="*/ 631 h 20000"/>
                  <a:gd name="T20" fmla="*/ 10129 w 20000"/>
                  <a:gd name="T21" fmla="*/ 0 h 20000"/>
                  <a:gd name="T22" fmla="*/ 15681 w 20000"/>
                  <a:gd name="T23" fmla="*/ 1009 h 20000"/>
                  <a:gd name="T24" fmla="*/ 17326 w 20000"/>
                  <a:gd name="T25" fmla="*/ 6877 h 20000"/>
                  <a:gd name="T26" fmla="*/ 19177 w 20000"/>
                  <a:gd name="T27" fmla="*/ 9148 h 20000"/>
                  <a:gd name="T28" fmla="*/ 19949 w 20000"/>
                  <a:gd name="T29" fmla="*/ 12744 h 20000"/>
                  <a:gd name="T30" fmla="*/ 18098 w 20000"/>
                  <a:gd name="T31" fmla="*/ 11735 h 20000"/>
                  <a:gd name="T32" fmla="*/ 17326 w 20000"/>
                  <a:gd name="T33" fmla="*/ 12114 h 20000"/>
                  <a:gd name="T34" fmla="*/ 18612 w 20000"/>
                  <a:gd name="T35" fmla="*/ 15331 h 20000"/>
                  <a:gd name="T36" fmla="*/ 18098 w 20000"/>
                  <a:gd name="T37" fmla="*/ 18675 h 20000"/>
                  <a:gd name="T38" fmla="*/ 16504 w 20000"/>
                  <a:gd name="T39" fmla="*/ 18675 h 20000"/>
                  <a:gd name="T40" fmla="*/ 15681 w 20000"/>
                  <a:gd name="T41" fmla="*/ 19621 h 20000"/>
                  <a:gd name="T42" fmla="*/ 15681 w 20000"/>
                  <a:gd name="T43" fmla="*/ 19937 h 20000"/>
                  <a:gd name="T44" fmla="*/ 11671 w 20000"/>
                  <a:gd name="T45" fmla="*/ 18927 h 20000"/>
                  <a:gd name="T46" fmla="*/ 11671 w 20000"/>
                  <a:gd name="T47" fmla="*/ 18044 h 20000"/>
                  <a:gd name="T48" fmla="*/ 3445 w 20000"/>
                  <a:gd name="T49" fmla="*/ 18675 h 20000"/>
                  <a:gd name="T50" fmla="*/ 2674 w 20000"/>
                  <a:gd name="T51" fmla="*/ 18044 h 20000"/>
                  <a:gd name="T52" fmla="*/ 1902 w 20000"/>
                  <a:gd name="T53" fmla="*/ 18044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00" h="20000">
                    <a:moveTo>
                      <a:pt x="1902" y="18044"/>
                    </a:moveTo>
                    <a:lnTo>
                      <a:pt x="1337" y="16025"/>
                    </a:lnTo>
                    <a:lnTo>
                      <a:pt x="0" y="14385"/>
                    </a:lnTo>
                    <a:lnTo>
                      <a:pt x="1902" y="13123"/>
                    </a:lnTo>
                    <a:lnTo>
                      <a:pt x="1337" y="11104"/>
                    </a:lnTo>
                    <a:lnTo>
                      <a:pt x="514" y="9148"/>
                    </a:lnTo>
                    <a:lnTo>
                      <a:pt x="3445" y="7508"/>
                    </a:lnTo>
                    <a:lnTo>
                      <a:pt x="5347" y="5237"/>
                    </a:lnTo>
                    <a:lnTo>
                      <a:pt x="5861" y="1956"/>
                    </a:lnTo>
                    <a:lnTo>
                      <a:pt x="9049" y="631"/>
                    </a:lnTo>
                    <a:lnTo>
                      <a:pt x="10129" y="0"/>
                    </a:lnTo>
                    <a:lnTo>
                      <a:pt x="15681" y="1009"/>
                    </a:lnTo>
                    <a:lnTo>
                      <a:pt x="17326" y="6877"/>
                    </a:lnTo>
                    <a:lnTo>
                      <a:pt x="19177" y="9148"/>
                    </a:lnTo>
                    <a:lnTo>
                      <a:pt x="19949" y="12744"/>
                    </a:lnTo>
                    <a:lnTo>
                      <a:pt x="18098" y="11735"/>
                    </a:lnTo>
                    <a:lnTo>
                      <a:pt x="17326" y="12114"/>
                    </a:lnTo>
                    <a:lnTo>
                      <a:pt x="18612" y="15331"/>
                    </a:lnTo>
                    <a:lnTo>
                      <a:pt x="18098" y="18675"/>
                    </a:lnTo>
                    <a:lnTo>
                      <a:pt x="16504" y="18675"/>
                    </a:lnTo>
                    <a:lnTo>
                      <a:pt x="15681" y="19621"/>
                    </a:lnTo>
                    <a:lnTo>
                      <a:pt x="15681" y="19937"/>
                    </a:lnTo>
                    <a:lnTo>
                      <a:pt x="11671" y="18927"/>
                    </a:lnTo>
                    <a:lnTo>
                      <a:pt x="11671" y="18044"/>
                    </a:lnTo>
                    <a:lnTo>
                      <a:pt x="3445" y="18675"/>
                    </a:lnTo>
                    <a:lnTo>
                      <a:pt x="2674" y="18044"/>
                    </a:lnTo>
                    <a:lnTo>
                      <a:pt x="1902" y="1804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2" name="Forme libre 596">
                <a:extLst>
                  <a:ext uri="{FF2B5EF4-FFF2-40B4-BE49-F238E27FC236}">
                    <a16:creationId xmlns:a16="http://schemas.microsoft.com/office/drawing/2014/main" id="{A8B21133-9875-5AA7-4A95-9824A6EE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5871" y="629966"/>
                <a:ext cx="94163" cy="75774"/>
              </a:xfrm>
              <a:custGeom>
                <a:avLst/>
                <a:gdLst>
                  <a:gd name="T0" fmla="*/ 4633 w 20000"/>
                  <a:gd name="T1" fmla="*/ 18235 h 20000"/>
                  <a:gd name="T2" fmla="*/ 4633 w 20000"/>
                  <a:gd name="T3" fmla="*/ 13824 h 20000"/>
                  <a:gd name="T4" fmla="*/ 3503 w 20000"/>
                  <a:gd name="T5" fmla="*/ 15294 h 20000"/>
                  <a:gd name="T6" fmla="*/ 1130 w 20000"/>
                  <a:gd name="T7" fmla="*/ 9853 h 20000"/>
                  <a:gd name="T8" fmla="*/ 0 w 20000"/>
                  <a:gd name="T9" fmla="*/ 5441 h 20000"/>
                  <a:gd name="T10" fmla="*/ 10621 w 20000"/>
                  <a:gd name="T11" fmla="*/ 0 h 20000"/>
                  <a:gd name="T12" fmla="*/ 16384 w 20000"/>
                  <a:gd name="T13" fmla="*/ 1471 h 20000"/>
                  <a:gd name="T14" fmla="*/ 15254 w 20000"/>
                  <a:gd name="T15" fmla="*/ 2353 h 20000"/>
                  <a:gd name="T16" fmla="*/ 16949 w 20000"/>
                  <a:gd name="T17" fmla="*/ 7500 h 20000"/>
                  <a:gd name="T18" fmla="*/ 16949 w 20000"/>
                  <a:gd name="T19" fmla="*/ 11471 h 20000"/>
                  <a:gd name="T20" fmla="*/ 19887 w 20000"/>
                  <a:gd name="T21" fmla="*/ 17500 h 20000"/>
                  <a:gd name="T22" fmla="*/ 15254 w 20000"/>
                  <a:gd name="T23" fmla="*/ 19853 h 20000"/>
                  <a:gd name="T24" fmla="*/ 8814 w 20000"/>
                  <a:gd name="T25" fmla="*/ 18235 h 20000"/>
                  <a:gd name="T26" fmla="*/ 4633 w 20000"/>
                  <a:gd name="T27" fmla="*/ 18235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00" h="20000">
                    <a:moveTo>
                      <a:pt x="4633" y="18235"/>
                    </a:moveTo>
                    <a:lnTo>
                      <a:pt x="4633" y="13824"/>
                    </a:lnTo>
                    <a:lnTo>
                      <a:pt x="3503" y="15294"/>
                    </a:lnTo>
                    <a:lnTo>
                      <a:pt x="1130" y="9853"/>
                    </a:lnTo>
                    <a:lnTo>
                      <a:pt x="0" y="5441"/>
                    </a:lnTo>
                    <a:lnTo>
                      <a:pt x="10621" y="0"/>
                    </a:lnTo>
                    <a:lnTo>
                      <a:pt x="16384" y="1471"/>
                    </a:lnTo>
                    <a:lnTo>
                      <a:pt x="15254" y="2353"/>
                    </a:lnTo>
                    <a:lnTo>
                      <a:pt x="16949" y="7500"/>
                    </a:lnTo>
                    <a:lnTo>
                      <a:pt x="16949" y="11471"/>
                    </a:lnTo>
                    <a:lnTo>
                      <a:pt x="19887" y="17500"/>
                    </a:lnTo>
                    <a:lnTo>
                      <a:pt x="15254" y="19853"/>
                    </a:lnTo>
                    <a:lnTo>
                      <a:pt x="8814" y="18235"/>
                    </a:lnTo>
                    <a:lnTo>
                      <a:pt x="4633" y="1823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3" name="Forme libre 598">
                <a:extLst>
                  <a:ext uri="{FF2B5EF4-FFF2-40B4-BE49-F238E27FC236}">
                    <a16:creationId xmlns:a16="http://schemas.microsoft.com/office/drawing/2014/main" id="{F3154138-3B3C-9326-1866-C083A49B2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42248" y="696267"/>
                <a:ext cx="174494" cy="86917"/>
              </a:xfrm>
              <a:custGeom>
                <a:avLst/>
                <a:gdLst>
                  <a:gd name="T0" fmla="*/ 0 w 20000"/>
                  <a:gd name="T1" fmla="*/ 13846 h 20000"/>
                  <a:gd name="T2" fmla="*/ 976 w 20000"/>
                  <a:gd name="T3" fmla="*/ 5256 h 20000"/>
                  <a:gd name="T4" fmla="*/ 3476 w 20000"/>
                  <a:gd name="T5" fmla="*/ 513 h 20000"/>
                  <a:gd name="T6" fmla="*/ 5671 w 20000"/>
                  <a:gd name="T7" fmla="*/ 7308 h 20000"/>
                  <a:gd name="T8" fmla="*/ 6585 w 20000"/>
                  <a:gd name="T9" fmla="*/ 7308 h 20000"/>
                  <a:gd name="T10" fmla="*/ 7561 w 20000"/>
                  <a:gd name="T11" fmla="*/ 6026 h 20000"/>
                  <a:gd name="T12" fmla="*/ 7561 w 20000"/>
                  <a:gd name="T13" fmla="*/ 513 h 20000"/>
                  <a:gd name="T14" fmla="*/ 9817 w 20000"/>
                  <a:gd name="T15" fmla="*/ 513 h 20000"/>
                  <a:gd name="T16" fmla="*/ 13293 w 20000"/>
                  <a:gd name="T17" fmla="*/ 2051 h 20000"/>
                  <a:gd name="T18" fmla="*/ 15793 w 20000"/>
                  <a:gd name="T19" fmla="*/ 0 h 20000"/>
                  <a:gd name="T20" fmla="*/ 17683 w 20000"/>
                  <a:gd name="T21" fmla="*/ 513 h 20000"/>
                  <a:gd name="T22" fmla="*/ 19939 w 20000"/>
                  <a:gd name="T23" fmla="*/ 6026 h 20000"/>
                  <a:gd name="T24" fmla="*/ 18963 w 20000"/>
                  <a:gd name="T25" fmla="*/ 15897 h 20000"/>
                  <a:gd name="T26" fmla="*/ 17683 w 20000"/>
                  <a:gd name="T27" fmla="*/ 17179 h 20000"/>
                  <a:gd name="T28" fmla="*/ 13902 w 20000"/>
                  <a:gd name="T29" fmla="*/ 19872 h 20000"/>
                  <a:gd name="T30" fmla="*/ 12683 w 20000"/>
                  <a:gd name="T31" fmla="*/ 17821 h 20000"/>
                  <a:gd name="T32" fmla="*/ 11707 w 20000"/>
                  <a:gd name="T33" fmla="*/ 17179 h 20000"/>
                  <a:gd name="T34" fmla="*/ 10122 w 20000"/>
                  <a:gd name="T35" fmla="*/ 14615 h 20000"/>
                  <a:gd name="T36" fmla="*/ 6585 w 20000"/>
                  <a:gd name="T37" fmla="*/ 12564 h 20000"/>
                  <a:gd name="T38" fmla="*/ 4085 w 20000"/>
                  <a:gd name="T39" fmla="*/ 12564 h 20000"/>
                  <a:gd name="T40" fmla="*/ 0 w 20000"/>
                  <a:gd name="T41" fmla="*/ 13846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000" h="20000">
                    <a:moveTo>
                      <a:pt x="0" y="13846"/>
                    </a:moveTo>
                    <a:lnTo>
                      <a:pt x="976" y="5256"/>
                    </a:lnTo>
                    <a:lnTo>
                      <a:pt x="3476" y="513"/>
                    </a:lnTo>
                    <a:lnTo>
                      <a:pt x="5671" y="7308"/>
                    </a:lnTo>
                    <a:lnTo>
                      <a:pt x="6585" y="7308"/>
                    </a:lnTo>
                    <a:lnTo>
                      <a:pt x="7561" y="6026"/>
                    </a:lnTo>
                    <a:lnTo>
                      <a:pt x="7561" y="513"/>
                    </a:lnTo>
                    <a:lnTo>
                      <a:pt x="9817" y="513"/>
                    </a:lnTo>
                    <a:lnTo>
                      <a:pt x="13293" y="2051"/>
                    </a:lnTo>
                    <a:lnTo>
                      <a:pt x="15793" y="0"/>
                    </a:lnTo>
                    <a:lnTo>
                      <a:pt x="17683" y="513"/>
                    </a:lnTo>
                    <a:lnTo>
                      <a:pt x="19939" y="6026"/>
                    </a:lnTo>
                    <a:lnTo>
                      <a:pt x="18963" y="15897"/>
                    </a:lnTo>
                    <a:lnTo>
                      <a:pt x="17683" y="17179"/>
                    </a:lnTo>
                    <a:lnTo>
                      <a:pt x="13902" y="19872"/>
                    </a:lnTo>
                    <a:lnTo>
                      <a:pt x="12683" y="17821"/>
                    </a:lnTo>
                    <a:lnTo>
                      <a:pt x="11707" y="17179"/>
                    </a:lnTo>
                    <a:lnTo>
                      <a:pt x="10122" y="14615"/>
                    </a:lnTo>
                    <a:lnTo>
                      <a:pt x="6585" y="12564"/>
                    </a:lnTo>
                    <a:lnTo>
                      <a:pt x="4085" y="12564"/>
                    </a:lnTo>
                    <a:lnTo>
                      <a:pt x="0" y="1384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4" name="Forme libre 599">
                <a:extLst>
                  <a:ext uri="{FF2B5EF4-FFF2-40B4-BE49-F238E27FC236}">
                    <a16:creationId xmlns:a16="http://schemas.microsoft.com/office/drawing/2014/main" id="{8239DAC4-8C39-AADF-156A-BCE8FEDA8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2565" y="751426"/>
                <a:ext cx="140978" cy="95831"/>
              </a:xfrm>
              <a:custGeom>
                <a:avLst/>
                <a:gdLst>
                  <a:gd name="T0" fmla="*/ 12075 w 20000"/>
                  <a:gd name="T1" fmla="*/ 19884 h 20000"/>
                  <a:gd name="T2" fmla="*/ 10189 w 20000"/>
                  <a:gd name="T3" fmla="*/ 14419 h 20000"/>
                  <a:gd name="T4" fmla="*/ 0 w 20000"/>
                  <a:gd name="T5" fmla="*/ 14419 h 20000"/>
                  <a:gd name="T6" fmla="*/ 2038 w 20000"/>
                  <a:gd name="T7" fmla="*/ 12558 h 20000"/>
                  <a:gd name="T8" fmla="*/ 0 w 20000"/>
                  <a:gd name="T9" fmla="*/ 13953 h 20000"/>
                  <a:gd name="T10" fmla="*/ 830 w 20000"/>
                  <a:gd name="T11" fmla="*/ 12093 h 20000"/>
                  <a:gd name="T12" fmla="*/ 4679 w 20000"/>
                  <a:gd name="T13" fmla="*/ 12093 h 20000"/>
                  <a:gd name="T14" fmla="*/ 2792 w 20000"/>
                  <a:gd name="T15" fmla="*/ 1163 h 20000"/>
                  <a:gd name="T16" fmla="*/ 7849 w 20000"/>
                  <a:gd name="T17" fmla="*/ 0 h 20000"/>
                  <a:gd name="T18" fmla="*/ 10943 w 20000"/>
                  <a:gd name="T19" fmla="*/ 0 h 20000"/>
                  <a:gd name="T20" fmla="*/ 15321 w 20000"/>
                  <a:gd name="T21" fmla="*/ 1860 h 20000"/>
                  <a:gd name="T22" fmla="*/ 17208 w 20000"/>
                  <a:gd name="T23" fmla="*/ 4186 h 20000"/>
                  <a:gd name="T24" fmla="*/ 18415 w 20000"/>
                  <a:gd name="T25" fmla="*/ 4767 h 20000"/>
                  <a:gd name="T26" fmla="*/ 19925 w 20000"/>
                  <a:gd name="T27" fmla="*/ 6628 h 20000"/>
                  <a:gd name="T28" fmla="*/ 19170 w 20000"/>
                  <a:gd name="T29" fmla="*/ 12558 h 20000"/>
                  <a:gd name="T30" fmla="*/ 16377 w 20000"/>
                  <a:gd name="T31" fmla="*/ 16860 h 20000"/>
                  <a:gd name="T32" fmla="*/ 12075 w 20000"/>
                  <a:gd name="T33" fmla="*/ 19884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00" h="20000">
                    <a:moveTo>
                      <a:pt x="12075" y="19884"/>
                    </a:moveTo>
                    <a:lnTo>
                      <a:pt x="10189" y="14419"/>
                    </a:lnTo>
                    <a:lnTo>
                      <a:pt x="0" y="14419"/>
                    </a:lnTo>
                    <a:lnTo>
                      <a:pt x="2038" y="12558"/>
                    </a:lnTo>
                    <a:lnTo>
                      <a:pt x="0" y="13953"/>
                    </a:lnTo>
                    <a:lnTo>
                      <a:pt x="830" y="12093"/>
                    </a:lnTo>
                    <a:lnTo>
                      <a:pt x="4679" y="12093"/>
                    </a:lnTo>
                    <a:lnTo>
                      <a:pt x="2792" y="1163"/>
                    </a:lnTo>
                    <a:lnTo>
                      <a:pt x="7849" y="0"/>
                    </a:lnTo>
                    <a:lnTo>
                      <a:pt x="10943" y="0"/>
                    </a:lnTo>
                    <a:lnTo>
                      <a:pt x="15321" y="1860"/>
                    </a:lnTo>
                    <a:lnTo>
                      <a:pt x="17208" y="4186"/>
                    </a:lnTo>
                    <a:lnTo>
                      <a:pt x="18415" y="4767"/>
                    </a:lnTo>
                    <a:lnTo>
                      <a:pt x="19925" y="6628"/>
                    </a:lnTo>
                    <a:lnTo>
                      <a:pt x="19170" y="12558"/>
                    </a:lnTo>
                    <a:lnTo>
                      <a:pt x="16377" y="16860"/>
                    </a:lnTo>
                    <a:lnTo>
                      <a:pt x="12075" y="1988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5" name="Forme libre 600">
                <a:extLst>
                  <a:ext uri="{FF2B5EF4-FFF2-40B4-BE49-F238E27FC236}">
                    <a16:creationId xmlns:a16="http://schemas.microsoft.com/office/drawing/2014/main" id="{87FD1B57-F1DA-9246-475A-54B8F8EDD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6526" y="1030562"/>
                <a:ext cx="77671" cy="84688"/>
              </a:xfrm>
              <a:custGeom>
                <a:avLst/>
                <a:gdLst>
                  <a:gd name="T0" fmla="*/ 0 w 20000"/>
                  <a:gd name="T1" fmla="*/ 0 h 20000"/>
                  <a:gd name="T2" fmla="*/ 6986 w 20000"/>
                  <a:gd name="T3" fmla="*/ 2105 h 20000"/>
                  <a:gd name="T4" fmla="*/ 10685 w 20000"/>
                  <a:gd name="T5" fmla="*/ 2105 h 20000"/>
                  <a:gd name="T6" fmla="*/ 14247 w 20000"/>
                  <a:gd name="T7" fmla="*/ 7500 h 20000"/>
                  <a:gd name="T8" fmla="*/ 14932 w 20000"/>
                  <a:gd name="T9" fmla="*/ 10263 h 20000"/>
                  <a:gd name="T10" fmla="*/ 19863 w 20000"/>
                  <a:gd name="T11" fmla="*/ 13684 h 20000"/>
                  <a:gd name="T12" fmla="*/ 12877 w 20000"/>
                  <a:gd name="T13" fmla="*/ 14474 h 20000"/>
                  <a:gd name="T14" fmla="*/ 10685 w 20000"/>
                  <a:gd name="T15" fmla="*/ 16447 h 20000"/>
                  <a:gd name="T16" fmla="*/ 8493 w 20000"/>
                  <a:gd name="T17" fmla="*/ 19868 h 20000"/>
                  <a:gd name="T18" fmla="*/ 6986 w 20000"/>
                  <a:gd name="T19" fmla="*/ 8947 h 20000"/>
                  <a:gd name="T20" fmla="*/ 6438 w 20000"/>
                  <a:gd name="T21" fmla="*/ 8947 h 20000"/>
                  <a:gd name="T22" fmla="*/ 0 w 20000"/>
                  <a:gd name="T23" fmla="*/ 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6986" y="2105"/>
                    </a:lnTo>
                    <a:lnTo>
                      <a:pt x="10685" y="2105"/>
                    </a:lnTo>
                    <a:lnTo>
                      <a:pt x="14247" y="7500"/>
                    </a:lnTo>
                    <a:lnTo>
                      <a:pt x="14932" y="10263"/>
                    </a:lnTo>
                    <a:lnTo>
                      <a:pt x="19863" y="13684"/>
                    </a:lnTo>
                    <a:lnTo>
                      <a:pt x="12877" y="14474"/>
                    </a:lnTo>
                    <a:lnTo>
                      <a:pt x="10685" y="16447"/>
                    </a:lnTo>
                    <a:lnTo>
                      <a:pt x="8493" y="19868"/>
                    </a:lnTo>
                    <a:lnTo>
                      <a:pt x="6986" y="8947"/>
                    </a:lnTo>
                    <a:lnTo>
                      <a:pt x="6438" y="89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6" name="Forme libre 601">
                <a:extLst>
                  <a:ext uri="{FF2B5EF4-FFF2-40B4-BE49-F238E27FC236}">
                    <a16:creationId xmlns:a16="http://schemas.microsoft.com/office/drawing/2014/main" id="{2F9DC606-BE14-73EC-6730-0E90EAB58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1724" y="924702"/>
                <a:ext cx="394739" cy="225649"/>
              </a:xfrm>
              <a:custGeom>
                <a:avLst/>
                <a:gdLst>
                  <a:gd name="T0" fmla="*/ 15364 w 20000"/>
                  <a:gd name="T1" fmla="*/ 13531 h 20000"/>
                  <a:gd name="T2" fmla="*/ 15067 w 20000"/>
                  <a:gd name="T3" fmla="*/ 14074 h 20000"/>
                  <a:gd name="T4" fmla="*/ 14124 w 20000"/>
                  <a:gd name="T5" fmla="*/ 16593 h 20000"/>
                  <a:gd name="T6" fmla="*/ 16496 w 20000"/>
                  <a:gd name="T7" fmla="*/ 17630 h 20000"/>
                  <a:gd name="T8" fmla="*/ 15364 w 20000"/>
                  <a:gd name="T9" fmla="*/ 17630 h 20000"/>
                  <a:gd name="T10" fmla="*/ 13531 w 20000"/>
                  <a:gd name="T11" fmla="*/ 19951 h 20000"/>
                  <a:gd name="T12" fmla="*/ 12992 w 20000"/>
                  <a:gd name="T13" fmla="*/ 18123 h 20000"/>
                  <a:gd name="T14" fmla="*/ 11752 w 20000"/>
                  <a:gd name="T15" fmla="*/ 16840 h 20000"/>
                  <a:gd name="T16" fmla="*/ 12992 w 20000"/>
                  <a:gd name="T17" fmla="*/ 15605 h 20000"/>
                  <a:gd name="T18" fmla="*/ 11024 w 20000"/>
                  <a:gd name="T19" fmla="*/ 14815 h 20000"/>
                  <a:gd name="T20" fmla="*/ 11024 w 20000"/>
                  <a:gd name="T21" fmla="*/ 14074 h 20000"/>
                  <a:gd name="T22" fmla="*/ 10755 w 20000"/>
                  <a:gd name="T23" fmla="*/ 12790 h 20000"/>
                  <a:gd name="T24" fmla="*/ 10620 w 20000"/>
                  <a:gd name="T25" fmla="*/ 13284 h 20000"/>
                  <a:gd name="T26" fmla="*/ 9650 w 20000"/>
                  <a:gd name="T27" fmla="*/ 13531 h 20000"/>
                  <a:gd name="T28" fmla="*/ 8518 w 20000"/>
                  <a:gd name="T29" fmla="*/ 16840 h 20000"/>
                  <a:gd name="T30" fmla="*/ 7008 w 20000"/>
                  <a:gd name="T31" fmla="*/ 16840 h 20000"/>
                  <a:gd name="T32" fmla="*/ 7844 w 20000"/>
                  <a:gd name="T33" fmla="*/ 14815 h 20000"/>
                  <a:gd name="T34" fmla="*/ 8248 w 20000"/>
                  <a:gd name="T35" fmla="*/ 13284 h 20000"/>
                  <a:gd name="T36" fmla="*/ 7412 w 20000"/>
                  <a:gd name="T37" fmla="*/ 10173 h 20000"/>
                  <a:gd name="T38" fmla="*/ 5310 w 20000"/>
                  <a:gd name="T39" fmla="*/ 9432 h 20000"/>
                  <a:gd name="T40" fmla="*/ 3369 w 20000"/>
                  <a:gd name="T41" fmla="*/ 10667 h 20000"/>
                  <a:gd name="T42" fmla="*/ 836 w 20000"/>
                  <a:gd name="T43" fmla="*/ 9975 h 20000"/>
                  <a:gd name="T44" fmla="*/ 431 w 20000"/>
                  <a:gd name="T45" fmla="*/ 6864 h 20000"/>
                  <a:gd name="T46" fmla="*/ 431 w 20000"/>
                  <a:gd name="T47" fmla="*/ 5333 h 20000"/>
                  <a:gd name="T48" fmla="*/ 1563 w 20000"/>
                  <a:gd name="T49" fmla="*/ 0 h 20000"/>
                  <a:gd name="T50" fmla="*/ 2372 w 20000"/>
                  <a:gd name="T51" fmla="*/ 494 h 20000"/>
                  <a:gd name="T52" fmla="*/ 6685 w 20000"/>
                  <a:gd name="T53" fmla="*/ 741 h 20000"/>
                  <a:gd name="T54" fmla="*/ 8787 w 20000"/>
                  <a:gd name="T55" fmla="*/ 1284 h 20000"/>
                  <a:gd name="T56" fmla="*/ 10054 w 20000"/>
                  <a:gd name="T57" fmla="*/ 494 h 20000"/>
                  <a:gd name="T58" fmla="*/ 15364 w 20000"/>
                  <a:gd name="T59" fmla="*/ 2025 h 20000"/>
                  <a:gd name="T60" fmla="*/ 19137 w 20000"/>
                  <a:gd name="T61" fmla="*/ 4840 h 20000"/>
                  <a:gd name="T62" fmla="*/ 17332 w 20000"/>
                  <a:gd name="T63" fmla="*/ 10667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000" h="20000">
                    <a:moveTo>
                      <a:pt x="17709" y="12000"/>
                    </a:moveTo>
                    <a:lnTo>
                      <a:pt x="15364" y="13531"/>
                    </a:lnTo>
                    <a:lnTo>
                      <a:pt x="15499" y="15605"/>
                    </a:lnTo>
                    <a:lnTo>
                      <a:pt x="15067" y="14074"/>
                    </a:lnTo>
                    <a:lnTo>
                      <a:pt x="13962" y="15309"/>
                    </a:lnTo>
                    <a:lnTo>
                      <a:pt x="14124" y="16593"/>
                    </a:lnTo>
                    <a:lnTo>
                      <a:pt x="16199" y="17333"/>
                    </a:lnTo>
                    <a:lnTo>
                      <a:pt x="16496" y="17630"/>
                    </a:lnTo>
                    <a:lnTo>
                      <a:pt x="15903" y="17630"/>
                    </a:lnTo>
                    <a:lnTo>
                      <a:pt x="15364" y="17630"/>
                    </a:lnTo>
                    <a:lnTo>
                      <a:pt x="14663" y="18617"/>
                    </a:lnTo>
                    <a:lnTo>
                      <a:pt x="13531" y="19951"/>
                    </a:lnTo>
                    <a:lnTo>
                      <a:pt x="12857" y="19407"/>
                    </a:lnTo>
                    <a:lnTo>
                      <a:pt x="12992" y="18123"/>
                    </a:lnTo>
                    <a:lnTo>
                      <a:pt x="12156" y="17333"/>
                    </a:lnTo>
                    <a:lnTo>
                      <a:pt x="11752" y="16840"/>
                    </a:lnTo>
                    <a:lnTo>
                      <a:pt x="12156" y="16593"/>
                    </a:lnTo>
                    <a:lnTo>
                      <a:pt x="12992" y="15605"/>
                    </a:lnTo>
                    <a:lnTo>
                      <a:pt x="12857" y="15309"/>
                    </a:lnTo>
                    <a:lnTo>
                      <a:pt x="11024" y="14815"/>
                    </a:lnTo>
                    <a:lnTo>
                      <a:pt x="10755" y="14074"/>
                    </a:lnTo>
                    <a:lnTo>
                      <a:pt x="11024" y="14074"/>
                    </a:lnTo>
                    <a:lnTo>
                      <a:pt x="11159" y="14074"/>
                    </a:lnTo>
                    <a:lnTo>
                      <a:pt x="10755" y="12790"/>
                    </a:lnTo>
                    <a:lnTo>
                      <a:pt x="10755" y="13531"/>
                    </a:lnTo>
                    <a:lnTo>
                      <a:pt x="10620" y="13284"/>
                    </a:lnTo>
                    <a:lnTo>
                      <a:pt x="10323" y="13284"/>
                    </a:lnTo>
                    <a:lnTo>
                      <a:pt x="9650" y="13531"/>
                    </a:lnTo>
                    <a:lnTo>
                      <a:pt x="8949" y="15605"/>
                    </a:lnTo>
                    <a:lnTo>
                      <a:pt x="8518" y="16840"/>
                    </a:lnTo>
                    <a:lnTo>
                      <a:pt x="7412" y="17630"/>
                    </a:lnTo>
                    <a:lnTo>
                      <a:pt x="7008" y="16840"/>
                    </a:lnTo>
                    <a:lnTo>
                      <a:pt x="7412" y="15605"/>
                    </a:lnTo>
                    <a:lnTo>
                      <a:pt x="7844" y="14815"/>
                    </a:lnTo>
                    <a:lnTo>
                      <a:pt x="9218" y="14568"/>
                    </a:lnTo>
                    <a:lnTo>
                      <a:pt x="8248" y="13284"/>
                    </a:lnTo>
                    <a:lnTo>
                      <a:pt x="8113" y="12247"/>
                    </a:lnTo>
                    <a:lnTo>
                      <a:pt x="7412" y="10173"/>
                    </a:lnTo>
                    <a:lnTo>
                      <a:pt x="6685" y="10173"/>
                    </a:lnTo>
                    <a:lnTo>
                      <a:pt x="5310" y="9432"/>
                    </a:lnTo>
                    <a:lnTo>
                      <a:pt x="4474" y="9975"/>
                    </a:lnTo>
                    <a:lnTo>
                      <a:pt x="3369" y="10667"/>
                    </a:lnTo>
                    <a:lnTo>
                      <a:pt x="1267" y="9975"/>
                    </a:lnTo>
                    <a:lnTo>
                      <a:pt x="836" y="9975"/>
                    </a:lnTo>
                    <a:lnTo>
                      <a:pt x="0" y="9185"/>
                    </a:lnTo>
                    <a:lnTo>
                      <a:pt x="431" y="6864"/>
                    </a:lnTo>
                    <a:lnTo>
                      <a:pt x="566" y="6617"/>
                    </a:lnTo>
                    <a:lnTo>
                      <a:pt x="431" y="5333"/>
                    </a:lnTo>
                    <a:lnTo>
                      <a:pt x="1995" y="1481"/>
                    </a:lnTo>
                    <a:lnTo>
                      <a:pt x="1563" y="0"/>
                    </a:lnTo>
                    <a:lnTo>
                      <a:pt x="1995" y="0"/>
                    </a:lnTo>
                    <a:lnTo>
                      <a:pt x="2372" y="494"/>
                    </a:lnTo>
                    <a:lnTo>
                      <a:pt x="6685" y="0"/>
                    </a:lnTo>
                    <a:lnTo>
                      <a:pt x="6685" y="741"/>
                    </a:lnTo>
                    <a:lnTo>
                      <a:pt x="8787" y="1481"/>
                    </a:lnTo>
                    <a:lnTo>
                      <a:pt x="8787" y="1284"/>
                    </a:lnTo>
                    <a:lnTo>
                      <a:pt x="9218" y="494"/>
                    </a:lnTo>
                    <a:lnTo>
                      <a:pt x="10054" y="494"/>
                    </a:lnTo>
                    <a:lnTo>
                      <a:pt x="12588" y="1481"/>
                    </a:lnTo>
                    <a:lnTo>
                      <a:pt x="15364" y="2025"/>
                    </a:lnTo>
                    <a:lnTo>
                      <a:pt x="17332" y="4840"/>
                    </a:lnTo>
                    <a:lnTo>
                      <a:pt x="19137" y="4840"/>
                    </a:lnTo>
                    <a:lnTo>
                      <a:pt x="19973" y="9185"/>
                    </a:lnTo>
                    <a:lnTo>
                      <a:pt x="17332" y="10667"/>
                    </a:lnTo>
                    <a:lnTo>
                      <a:pt x="17709" y="120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7" name="Forme libre 602">
                <a:extLst>
                  <a:ext uri="{FF2B5EF4-FFF2-40B4-BE49-F238E27FC236}">
                    <a16:creationId xmlns:a16="http://schemas.microsoft.com/office/drawing/2014/main" id="{AC561BD3-2EF4-6E47-55C8-A50BBCEA9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4462" y="1074021"/>
                <a:ext cx="71818" cy="41230"/>
              </a:xfrm>
              <a:custGeom>
                <a:avLst/>
                <a:gdLst>
                  <a:gd name="T0" fmla="*/ 593 w 20000"/>
                  <a:gd name="T1" fmla="*/ 7027 h 20000"/>
                  <a:gd name="T2" fmla="*/ 6815 w 20000"/>
                  <a:gd name="T3" fmla="*/ 7027 h 20000"/>
                  <a:gd name="T4" fmla="*/ 13778 w 20000"/>
                  <a:gd name="T5" fmla="*/ 4324 h 20000"/>
                  <a:gd name="T6" fmla="*/ 16000 w 20000"/>
                  <a:gd name="T7" fmla="*/ 4324 h 20000"/>
                  <a:gd name="T8" fmla="*/ 16000 w 20000"/>
                  <a:gd name="T9" fmla="*/ 1622 h 20000"/>
                  <a:gd name="T10" fmla="*/ 18370 w 20000"/>
                  <a:gd name="T11" fmla="*/ 0 h 20000"/>
                  <a:gd name="T12" fmla="*/ 18370 w 20000"/>
                  <a:gd name="T13" fmla="*/ 4324 h 20000"/>
                  <a:gd name="T14" fmla="*/ 19852 w 20000"/>
                  <a:gd name="T15" fmla="*/ 7027 h 20000"/>
                  <a:gd name="T16" fmla="*/ 19852 w 20000"/>
                  <a:gd name="T17" fmla="*/ 11081 h 20000"/>
                  <a:gd name="T18" fmla="*/ 16000 w 20000"/>
                  <a:gd name="T19" fmla="*/ 15405 h 20000"/>
                  <a:gd name="T20" fmla="*/ 13778 w 20000"/>
                  <a:gd name="T21" fmla="*/ 19730 h 20000"/>
                  <a:gd name="T22" fmla="*/ 8444 w 20000"/>
                  <a:gd name="T23" fmla="*/ 18108 h 20000"/>
                  <a:gd name="T24" fmla="*/ 4444 w 20000"/>
                  <a:gd name="T25" fmla="*/ 19730 h 20000"/>
                  <a:gd name="T26" fmla="*/ 3852 w 20000"/>
                  <a:gd name="T27" fmla="*/ 15405 h 20000"/>
                  <a:gd name="T28" fmla="*/ 0 w 20000"/>
                  <a:gd name="T29" fmla="*/ 8378 h 20000"/>
                  <a:gd name="T30" fmla="*/ 593 w 20000"/>
                  <a:gd name="T31" fmla="*/ 7027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000" h="20000">
                    <a:moveTo>
                      <a:pt x="593" y="7027"/>
                    </a:moveTo>
                    <a:lnTo>
                      <a:pt x="6815" y="7027"/>
                    </a:lnTo>
                    <a:lnTo>
                      <a:pt x="13778" y="4324"/>
                    </a:lnTo>
                    <a:lnTo>
                      <a:pt x="16000" y="4324"/>
                    </a:lnTo>
                    <a:lnTo>
                      <a:pt x="16000" y="1622"/>
                    </a:lnTo>
                    <a:lnTo>
                      <a:pt x="18370" y="0"/>
                    </a:lnTo>
                    <a:lnTo>
                      <a:pt x="18370" y="4324"/>
                    </a:lnTo>
                    <a:lnTo>
                      <a:pt x="19852" y="7027"/>
                    </a:lnTo>
                    <a:lnTo>
                      <a:pt x="19852" y="11081"/>
                    </a:lnTo>
                    <a:lnTo>
                      <a:pt x="16000" y="15405"/>
                    </a:lnTo>
                    <a:lnTo>
                      <a:pt x="13778" y="19730"/>
                    </a:lnTo>
                    <a:lnTo>
                      <a:pt x="8444" y="18108"/>
                    </a:lnTo>
                    <a:lnTo>
                      <a:pt x="4444" y="19730"/>
                    </a:lnTo>
                    <a:lnTo>
                      <a:pt x="3852" y="15405"/>
                    </a:lnTo>
                    <a:lnTo>
                      <a:pt x="0" y="8378"/>
                    </a:lnTo>
                    <a:lnTo>
                      <a:pt x="593" y="702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8" name="Forme libre 603">
                <a:extLst>
                  <a:ext uri="{FF2B5EF4-FFF2-40B4-BE49-F238E27FC236}">
                    <a16:creationId xmlns:a16="http://schemas.microsoft.com/office/drawing/2014/main" id="{4E3FCDB6-7A2F-27A3-18C5-88D4EC8C2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4462" y="1096864"/>
                <a:ext cx="124486" cy="101960"/>
              </a:xfrm>
              <a:custGeom>
                <a:avLst/>
                <a:gdLst>
                  <a:gd name="T0" fmla="*/ 11453 w 20000"/>
                  <a:gd name="T1" fmla="*/ 0 h 20000"/>
                  <a:gd name="T2" fmla="*/ 11880 w 20000"/>
                  <a:gd name="T3" fmla="*/ 0 h 20000"/>
                  <a:gd name="T4" fmla="*/ 14103 w 20000"/>
                  <a:gd name="T5" fmla="*/ 1749 h 20000"/>
                  <a:gd name="T6" fmla="*/ 17265 w 20000"/>
                  <a:gd name="T7" fmla="*/ 2842 h 20000"/>
                  <a:gd name="T8" fmla="*/ 17607 w 20000"/>
                  <a:gd name="T9" fmla="*/ 1749 h 20000"/>
                  <a:gd name="T10" fmla="*/ 18547 w 20000"/>
                  <a:gd name="T11" fmla="*/ 656 h 20000"/>
                  <a:gd name="T12" fmla="*/ 18974 w 20000"/>
                  <a:gd name="T13" fmla="*/ 3388 h 20000"/>
                  <a:gd name="T14" fmla="*/ 19915 w 20000"/>
                  <a:gd name="T15" fmla="*/ 7322 h 20000"/>
                  <a:gd name="T16" fmla="*/ 18547 w 20000"/>
                  <a:gd name="T17" fmla="*/ 7322 h 20000"/>
                  <a:gd name="T18" fmla="*/ 14103 w 20000"/>
                  <a:gd name="T19" fmla="*/ 7322 h 20000"/>
                  <a:gd name="T20" fmla="*/ 9744 w 20000"/>
                  <a:gd name="T21" fmla="*/ 7322 h 20000"/>
                  <a:gd name="T22" fmla="*/ 11453 w 20000"/>
                  <a:gd name="T23" fmla="*/ 12459 h 20000"/>
                  <a:gd name="T24" fmla="*/ 15043 w 20000"/>
                  <a:gd name="T25" fmla="*/ 16940 h 20000"/>
                  <a:gd name="T26" fmla="*/ 15043 w 20000"/>
                  <a:gd name="T27" fmla="*/ 19891 h 20000"/>
                  <a:gd name="T28" fmla="*/ 12735 w 20000"/>
                  <a:gd name="T29" fmla="*/ 16940 h 20000"/>
                  <a:gd name="T30" fmla="*/ 10598 w 20000"/>
                  <a:gd name="T31" fmla="*/ 16503 h 20000"/>
                  <a:gd name="T32" fmla="*/ 9231 w 20000"/>
                  <a:gd name="T33" fmla="*/ 16940 h 20000"/>
                  <a:gd name="T34" fmla="*/ 5726 w 20000"/>
                  <a:gd name="T35" fmla="*/ 12459 h 20000"/>
                  <a:gd name="T36" fmla="*/ 7863 w 20000"/>
                  <a:gd name="T37" fmla="*/ 11913 h 20000"/>
                  <a:gd name="T38" fmla="*/ 4872 w 20000"/>
                  <a:gd name="T39" fmla="*/ 9071 h 20000"/>
                  <a:gd name="T40" fmla="*/ 4872 w 20000"/>
                  <a:gd name="T41" fmla="*/ 7322 h 20000"/>
                  <a:gd name="T42" fmla="*/ 2564 w 20000"/>
                  <a:gd name="T43" fmla="*/ 5137 h 20000"/>
                  <a:gd name="T44" fmla="*/ 1368 w 20000"/>
                  <a:gd name="T45" fmla="*/ 7978 h 20000"/>
                  <a:gd name="T46" fmla="*/ 0 w 20000"/>
                  <a:gd name="T47" fmla="*/ 4481 h 20000"/>
                  <a:gd name="T48" fmla="*/ 342 w 20000"/>
                  <a:gd name="T49" fmla="*/ 3388 h 20000"/>
                  <a:gd name="T50" fmla="*/ 2222 w 20000"/>
                  <a:gd name="T51" fmla="*/ 4481 h 20000"/>
                  <a:gd name="T52" fmla="*/ 2564 w 20000"/>
                  <a:gd name="T53" fmla="*/ 3388 h 20000"/>
                  <a:gd name="T54" fmla="*/ 4872 w 20000"/>
                  <a:gd name="T55" fmla="*/ 2842 h 20000"/>
                  <a:gd name="T56" fmla="*/ 7863 w 20000"/>
                  <a:gd name="T57" fmla="*/ 3388 h 20000"/>
                  <a:gd name="T58" fmla="*/ 9231 w 20000"/>
                  <a:gd name="T59" fmla="*/ 1749 h 20000"/>
                  <a:gd name="T60" fmla="*/ 11453 w 20000"/>
                  <a:gd name="T61" fmla="*/ 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000" h="20000">
                    <a:moveTo>
                      <a:pt x="11453" y="0"/>
                    </a:moveTo>
                    <a:lnTo>
                      <a:pt x="11880" y="0"/>
                    </a:lnTo>
                    <a:lnTo>
                      <a:pt x="14103" y="1749"/>
                    </a:lnTo>
                    <a:lnTo>
                      <a:pt x="17265" y="2842"/>
                    </a:lnTo>
                    <a:lnTo>
                      <a:pt x="17607" y="1749"/>
                    </a:lnTo>
                    <a:lnTo>
                      <a:pt x="18547" y="656"/>
                    </a:lnTo>
                    <a:lnTo>
                      <a:pt x="18974" y="3388"/>
                    </a:lnTo>
                    <a:lnTo>
                      <a:pt x="19915" y="7322"/>
                    </a:lnTo>
                    <a:lnTo>
                      <a:pt x="18547" y="7322"/>
                    </a:lnTo>
                    <a:lnTo>
                      <a:pt x="14103" y="7322"/>
                    </a:lnTo>
                    <a:lnTo>
                      <a:pt x="9744" y="7322"/>
                    </a:lnTo>
                    <a:lnTo>
                      <a:pt x="11453" y="12459"/>
                    </a:lnTo>
                    <a:lnTo>
                      <a:pt x="15043" y="16940"/>
                    </a:lnTo>
                    <a:lnTo>
                      <a:pt x="15043" y="19891"/>
                    </a:lnTo>
                    <a:lnTo>
                      <a:pt x="12735" y="16940"/>
                    </a:lnTo>
                    <a:lnTo>
                      <a:pt x="10598" y="16503"/>
                    </a:lnTo>
                    <a:lnTo>
                      <a:pt x="9231" y="16940"/>
                    </a:lnTo>
                    <a:lnTo>
                      <a:pt x="5726" y="12459"/>
                    </a:lnTo>
                    <a:lnTo>
                      <a:pt x="7863" y="11913"/>
                    </a:lnTo>
                    <a:lnTo>
                      <a:pt x="4872" y="9071"/>
                    </a:lnTo>
                    <a:lnTo>
                      <a:pt x="4872" y="7322"/>
                    </a:lnTo>
                    <a:lnTo>
                      <a:pt x="2564" y="5137"/>
                    </a:lnTo>
                    <a:lnTo>
                      <a:pt x="1368" y="7978"/>
                    </a:lnTo>
                    <a:lnTo>
                      <a:pt x="0" y="4481"/>
                    </a:lnTo>
                    <a:lnTo>
                      <a:pt x="342" y="3388"/>
                    </a:lnTo>
                    <a:lnTo>
                      <a:pt x="2222" y="4481"/>
                    </a:lnTo>
                    <a:lnTo>
                      <a:pt x="2564" y="3388"/>
                    </a:lnTo>
                    <a:lnTo>
                      <a:pt x="4872" y="2842"/>
                    </a:lnTo>
                    <a:lnTo>
                      <a:pt x="7863" y="3388"/>
                    </a:lnTo>
                    <a:lnTo>
                      <a:pt x="9231" y="1749"/>
                    </a:lnTo>
                    <a:lnTo>
                      <a:pt x="11453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9" name="Forme libre 604">
                <a:extLst>
                  <a:ext uri="{FF2B5EF4-FFF2-40B4-BE49-F238E27FC236}">
                    <a16:creationId xmlns:a16="http://schemas.microsoft.com/office/drawing/2014/main" id="{AFED60F4-E56E-A2D5-024F-59EE43BBB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5109" y="1134193"/>
                <a:ext cx="77671" cy="75774"/>
              </a:xfrm>
              <a:custGeom>
                <a:avLst/>
                <a:gdLst>
                  <a:gd name="T0" fmla="*/ 14795 w 20000"/>
                  <a:gd name="T1" fmla="*/ 19853 h 20000"/>
                  <a:gd name="T2" fmla="*/ 10548 w 20000"/>
                  <a:gd name="T3" fmla="*/ 18382 h 20000"/>
                  <a:gd name="T4" fmla="*/ 5616 w 20000"/>
                  <a:gd name="T5" fmla="*/ 16912 h 20000"/>
                  <a:gd name="T6" fmla="*/ 5616 w 20000"/>
                  <a:gd name="T7" fmla="*/ 16029 h 20000"/>
                  <a:gd name="T8" fmla="*/ 8493 w 20000"/>
                  <a:gd name="T9" fmla="*/ 16912 h 20000"/>
                  <a:gd name="T10" fmla="*/ 8493 w 20000"/>
                  <a:gd name="T11" fmla="*/ 12941 h 20000"/>
                  <a:gd name="T12" fmla="*/ 2740 w 20000"/>
                  <a:gd name="T13" fmla="*/ 6912 h 20000"/>
                  <a:gd name="T14" fmla="*/ 0 w 20000"/>
                  <a:gd name="T15" fmla="*/ 0 h 20000"/>
                  <a:gd name="T16" fmla="*/ 6986 w 20000"/>
                  <a:gd name="T17" fmla="*/ 0 h 20000"/>
                  <a:gd name="T18" fmla="*/ 14247 w 20000"/>
                  <a:gd name="T19" fmla="*/ 0 h 20000"/>
                  <a:gd name="T20" fmla="*/ 16301 w 20000"/>
                  <a:gd name="T21" fmla="*/ 0 h 20000"/>
                  <a:gd name="T22" fmla="*/ 19863 w 20000"/>
                  <a:gd name="T23" fmla="*/ 0 h 20000"/>
                  <a:gd name="T24" fmla="*/ 18493 w 20000"/>
                  <a:gd name="T25" fmla="*/ 4559 h 20000"/>
                  <a:gd name="T26" fmla="*/ 19863 w 20000"/>
                  <a:gd name="T27" fmla="*/ 8382 h 20000"/>
                  <a:gd name="T28" fmla="*/ 19863 w 20000"/>
                  <a:gd name="T29" fmla="*/ 12353 h 20000"/>
                  <a:gd name="T30" fmla="*/ 16301 w 20000"/>
                  <a:gd name="T31" fmla="*/ 16029 h 20000"/>
                  <a:gd name="T32" fmla="*/ 14795 w 20000"/>
                  <a:gd name="T33" fmla="*/ 19853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00" h="20000">
                    <a:moveTo>
                      <a:pt x="14795" y="19853"/>
                    </a:moveTo>
                    <a:lnTo>
                      <a:pt x="10548" y="18382"/>
                    </a:lnTo>
                    <a:lnTo>
                      <a:pt x="5616" y="16912"/>
                    </a:lnTo>
                    <a:lnTo>
                      <a:pt x="5616" y="16029"/>
                    </a:lnTo>
                    <a:lnTo>
                      <a:pt x="8493" y="16912"/>
                    </a:lnTo>
                    <a:lnTo>
                      <a:pt x="8493" y="12941"/>
                    </a:lnTo>
                    <a:lnTo>
                      <a:pt x="2740" y="6912"/>
                    </a:lnTo>
                    <a:lnTo>
                      <a:pt x="0" y="0"/>
                    </a:lnTo>
                    <a:lnTo>
                      <a:pt x="6986" y="0"/>
                    </a:lnTo>
                    <a:lnTo>
                      <a:pt x="14247" y="0"/>
                    </a:lnTo>
                    <a:lnTo>
                      <a:pt x="16301" y="0"/>
                    </a:lnTo>
                    <a:lnTo>
                      <a:pt x="19863" y="0"/>
                    </a:lnTo>
                    <a:lnTo>
                      <a:pt x="18493" y="4559"/>
                    </a:lnTo>
                    <a:lnTo>
                      <a:pt x="19863" y="8382"/>
                    </a:lnTo>
                    <a:lnTo>
                      <a:pt x="19863" y="12353"/>
                    </a:lnTo>
                    <a:lnTo>
                      <a:pt x="16301" y="16029"/>
                    </a:lnTo>
                    <a:lnTo>
                      <a:pt x="14795" y="19853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0" name="Forme libre 605">
                <a:extLst>
                  <a:ext uri="{FF2B5EF4-FFF2-40B4-BE49-F238E27FC236}">
                    <a16:creationId xmlns:a16="http://schemas.microsoft.com/office/drawing/2014/main" id="{91BF62C1-67CE-349E-08CC-4758E018C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0436" y="1096864"/>
                <a:ext cx="61179" cy="37886"/>
              </a:xfrm>
              <a:custGeom>
                <a:avLst/>
                <a:gdLst>
                  <a:gd name="T0" fmla="*/ 0 w 20000"/>
                  <a:gd name="T1" fmla="*/ 1765 h 20000"/>
                  <a:gd name="T2" fmla="*/ 5391 w 20000"/>
                  <a:gd name="T3" fmla="*/ 1765 h 20000"/>
                  <a:gd name="T4" fmla="*/ 7130 w 20000"/>
                  <a:gd name="T5" fmla="*/ 0 h 20000"/>
                  <a:gd name="T6" fmla="*/ 12696 w 20000"/>
                  <a:gd name="T7" fmla="*/ 0 h 20000"/>
                  <a:gd name="T8" fmla="*/ 14435 w 20000"/>
                  <a:gd name="T9" fmla="*/ 4706 h 20000"/>
                  <a:gd name="T10" fmla="*/ 14435 w 20000"/>
                  <a:gd name="T11" fmla="*/ 9118 h 20000"/>
                  <a:gd name="T12" fmla="*/ 19826 w 20000"/>
                  <a:gd name="T13" fmla="*/ 13824 h 20000"/>
                  <a:gd name="T14" fmla="*/ 19826 w 20000"/>
                  <a:gd name="T15" fmla="*/ 19706 h 20000"/>
                  <a:gd name="T16" fmla="*/ 17043 w 20000"/>
                  <a:gd name="T17" fmla="*/ 19706 h 20000"/>
                  <a:gd name="T18" fmla="*/ 12696 w 20000"/>
                  <a:gd name="T19" fmla="*/ 16765 h 20000"/>
                  <a:gd name="T20" fmla="*/ 7130 w 20000"/>
                  <a:gd name="T21" fmla="*/ 19706 h 20000"/>
                  <a:gd name="T22" fmla="*/ 2783 w 20000"/>
                  <a:gd name="T23" fmla="*/ 19706 h 20000"/>
                  <a:gd name="T24" fmla="*/ 696 w 20000"/>
                  <a:gd name="T25" fmla="*/ 9118 h 20000"/>
                  <a:gd name="T26" fmla="*/ 0 w 20000"/>
                  <a:gd name="T27" fmla="*/ 1765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00" h="20000">
                    <a:moveTo>
                      <a:pt x="0" y="1765"/>
                    </a:moveTo>
                    <a:lnTo>
                      <a:pt x="5391" y="1765"/>
                    </a:lnTo>
                    <a:lnTo>
                      <a:pt x="7130" y="0"/>
                    </a:lnTo>
                    <a:lnTo>
                      <a:pt x="12696" y="0"/>
                    </a:lnTo>
                    <a:lnTo>
                      <a:pt x="14435" y="4706"/>
                    </a:lnTo>
                    <a:lnTo>
                      <a:pt x="14435" y="9118"/>
                    </a:lnTo>
                    <a:lnTo>
                      <a:pt x="19826" y="13824"/>
                    </a:lnTo>
                    <a:lnTo>
                      <a:pt x="19826" y="19706"/>
                    </a:lnTo>
                    <a:lnTo>
                      <a:pt x="17043" y="19706"/>
                    </a:lnTo>
                    <a:lnTo>
                      <a:pt x="12696" y="16765"/>
                    </a:lnTo>
                    <a:lnTo>
                      <a:pt x="7130" y="19706"/>
                    </a:lnTo>
                    <a:lnTo>
                      <a:pt x="2783" y="19706"/>
                    </a:lnTo>
                    <a:lnTo>
                      <a:pt x="696" y="9118"/>
                    </a:lnTo>
                    <a:lnTo>
                      <a:pt x="0" y="176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1" name="Forme libre 606">
                <a:extLst>
                  <a:ext uri="{FF2B5EF4-FFF2-40B4-BE49-F238E27FC236}">
                    <a16:creationId xmlns:a16="http://schemas.microsoft.com/office/drawing/2014/main" id="{2E0AB7B3-F211-AD37-E6D1-2471DE18E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6928" y="1128622"/>
                <a:ext cx="79799" cy="90259"/>
              </a:xfrm>
              <a:custGeom>
                <a:avLst/>
                <a:gdLst>
                  <a:gd name="T0" fmla="*/ 10933 w 20000"/>
                  <a:gd name="T1" fmla="*/ 1235 h 20000"/>
                  <a:gd name="T2" fmla="*/ 10933 w 20000"/>
                  <a:gd name="T3" fmla="*/ 1975 h 20000"/>
                  <a:gd name="T4" fmla="*/ 13600 w 20000"/>
                  <a:gd name="T5" fmla="*/ 3210 h 20000"/>
                  <a:gd name="T6" fmla="*/ 15733 w 20000"/>
                  <a:gd name="T7" fmla="*/ 4568 h 20000"/>
                  <a:gd name="T8" fmla="*/ 16400 w 20000"/>
                  <a:gd name="T9" fmla="*/ 3210 h 20000"/>
                  <a:gd name="T10" fmla="*/ 17733 w 20000"/>
                  <a:gd name="T11" fmla="*/ 3210 h 20000"/>
                  <a:gd name="T12" fmla="*/ 16400 w 20000"/>
                  <a:gd name="T13" fmla="*/ 4568 h 20000"/>
                  <a:gd name="T14" fmla="*/ 17733 w 20000"/>
                  <a:gd name="T15" fmla="*/ 6543 h 20000"/>
                  <a:gd name="T16" fmla="*/ 17733 w 20000"/>
                  <a:gd name="T17" fmla="*/ 10247 h 20000"/>
                  <a:gd name="T18" fmla="*/ 19200 w 20000"/>
                  <a:gd name="T19" fmla="*/ 12099 h 20000"/>
                  <a:gd name="T20" fmla="*/ 19867 w 20000"/>
                  <a:gd name="T21" fmla="*/ 13457 h 20000"/>
                  <a:gd name="T22" fmla="*/ 19200 w 20000"/>
                  <a:gd name="T23" fmla="*/ 14815 h 20000"/>
                  <a:gd name="T24" fmla="*/ 17733 w 20000"/>
                  <a:gd name="T25" fmla="*/ 15432 h 20000"/>
                  <a:gd name="T26" fmla="*/ 17733 w 20000"/>
                  <a:gd name="T27" fmla="*/ 16667 h 20000"/>
                  <a:gd name="T28" fmla="*/ 19200 w 20000"/>
                  <a:gd name="T29" fmla="*/ 17901 h 20000"/>
                  <a:gd name="T30" fmla="*/ 17733 w 20000"/>
                  <a:gd name="T31" fmla="*/ 18642 h 20000"/>
                  <a:gd name="T32" fmla="*/ 12267 w 20000"/>
                  <a:gd name="T33" fmla="*/ 19877 h 20000"/>
                  <a:gd name="T34" fmla="*/ 14400 w 20000"/>
                  <a:gd name="T35" fmla="*/ 17901 h 20000"/>
                  <a:gd name="T36" fmla="*/ 12267 w 20000"/>
                  <a:gd name="T37" fmla="*/ 14815 h 20000"/>
                  <a:gd name="T38" fmla="*/ 8933 w 20000"/>
                  <a:gd name="T39" fmla="*/ 14815 h 20000"/>
                  <a:gd name="T40" fmla="*/ 8133 w 20000"/>
                  <a:gd name="T41" fmla="*/ 15432 h 20000"/>
                  <a:gd name="T42" fmla="*/ 4800 w 20000"/>
                  <a:gd name="T43" fmla="*/ 12099 h 20000"/>
                  <a:gd name="T44" fmla="*/ 1333 w 20000"/>
                  <a:gd name="T45" fmla="*/ 11605 h 20000"/>
                  <a:gd name="T46" fmla="*/ 1333 w 20000"/>
                  <a:gd name="T47" fmla="*/ 8272 h 20000"/>
                  <a:gd name="T48" fmla="*/ 0 w 20000"/>
                  <a:gd name="T49" fmla="*/ 5062 h 20000"/>
                  <a:gd name="T50" fmla="*/ 1333 w 20000"/>
                  <a:gd name="T51" fmla="*/ 1235 h 20000"/>
                  <a:gd name="T52" fmla="*/ 5467 w 20000"/>
                  <a:gd name="T53" fmla="*/ 0 h 20000"/>
                  <a:gd name="T54" fmla="*/ 8933 w 20000"/>
                  <a:gd name="T55" fmla="*/ 1235 h 20000"/>
                  <a:gd name="T56" fmla="*/ 10933 w 20000"/>
                  <a:gd name="T57" fmla="*/ 1235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000" h="20000">
                    <a:moveTo>
                      <a:pt x="10933" y="1235"/>
                    </a:moveTo>
                    <a:lnTo>
                      <a:pt x="10933" y="1975"/>
                    </a:lnTo>
                    <a:lnTo>
                      <a:pt x="13600" y="3210"/>
                    </a:lnTo>
                    <a:lnTo>
                      <a:pt x="15733" y="4568"/>
                    </a:lnTo>
                    <a:lnTo>
                      <a:pt x="16400" y="3210"/>
                    </a:lnTo>
                    <a:lnTo>
                      <a:pt x="17733" y="3210"/>
                    </a:lnTo>
                    <a:lnTo>
                      <a:pt x="16400" y="4568"/>
                    </a:lnTo>
                    <a:lnTo>
                      <a:pt x="17733" y="6543"/>
                    </a:lnTo>
                    <a:lnTo>
                      <a:pt x="17733" y="10247"/>
                    </a:lnTo>
                    <a:lnTo>
                      <a:pt x="19200" y="12099"/>
                    </a:lnTo>
                    <a:lnTo>
                      <a:pt x="19867" y="13457"/>
                    </a:lnTo>
                    <a:lnTo>
                      <a:pt x="19200" y="14815"/>
                    </a:lnTo>
                    <a:lnTo>
                      <a:pt x="17733" y="15432"/>
                    </a:lnTo>
                    <a:lnTo>
                      <a:pt x="17733" y="16667"/>
                    </a:lnTo>
                    <a:lnTo>
                      <a:pt x="19200" y="17901"/>
                    </a:lnTo>
                    <a:lnTo>
                      <a:pt x="17733" y="18642"/>
                    </a:lnTo>
                    <a:lnTo>
                      <a:pt x="12267" y="19877"/>
                    </a:lnTo>
                    <a:lnTo>
                      <a:pt x="14400" y="17901"/>
                    </a:lnTo>
                    <a:lnTo>
                      <a:pt x="12267" y="14815"/>
                    </a:lnTo>
                    <a:lnTo>
                      <a:pt x="8933" y="14815"/>
                    </a:lnTo>
                    <a:lnTo>
                      <a:pt x="8133" y="15432"/>
                    </a:lnTo>
                    <a:lnTo>
                      <a:pt x="4800" y="12099"/>
                    </a:lnTo>
                    <a:lnTo>
                      <a:pt x="1333" y="11605"/>
                    </a:lnTo>
                    <a:lnTo>
                      <a:pt x="1333" y="8272"/>
                    </a:lnTo>
                    <a:lnTo>
                      <a:pt x="0" y="5062"/>
                    </a:lnTo>
                    <a:lnTo>
                      <a:pt x="1333" y="1235"/>
                    </a:lnTo>
                    <a:lnTo>
                      <a:pt x="5467" y="0"/>
                    </a:lnTo>
                    <a:lnTo>
                      <a:pt x="8933" y="1235"/>
                    </a:lnTo>
                    <a:lnTo>
                      <a:pt x="10933" y="123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2" name="Forme libre 607">
                <a:extLst>
                  <a:ext uri="{FF2B5EF4-FFF2-40B4-BE49-F238E27FC236}">
                    <a16:creationId xmlns:a16="http://schemas.microsoft.com/office/drawing/2014/main" id="{405B732E-5DC5-D855-F30E-D34A7D802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0436" y="1180995"/>
                <a:ext cx="50008" cy="46801"/>
              </a:xfrm>
              <a:custGeom>
                <a:avLst/>
                <a:gdLst>
                  <a:gd name="T0" fmla="*/ 12128 w 20000"/>
                  <a:gd name="T1" fmla="*/ 9762 h 20000"/>
                  <a:gd name="T2" fmla="*/ 8723 w 20000"/>
                  <a:gd name="T3" fmla="*/ 13571 h 20000"/>
                  <a:gd name="T4" fmla="*/ 5532 w 20000"/>
                  <a:gd name="T5" fmla="*/ 19762 h 20000"/>
                  <a:gd name="T6" fmla="*/ 0 w 20000"/>
                  <a:gd name="T7" fmla="*/ 12381 h 20000"/>
                  <a:gd name="T8" fmla="*/ 851 w 20000"/>
                  <a:gd name="T9" fmla="*/ 12381 h 20000"/>
                  <a:gd name="T10" fmla="*/ 3404 w 20000"/>
                  <a:gd name="T11" fmla="*/ 6190 h 20000"/>
                  <a:gd name="T12" fmla="*/ 8723 w 20000"/>
                  <a:gd name="T13" fmla="*/ 0 h 20000"/>
                  <a:gd name="T14" fmla="*/ 14255 w 20000"/>
                  <a:gd name="T15" fmla="*/ 952 h 20000"/>
                  <a:gd name="T16" fmla="*/ 19787 w 20000"/>
                  <a:gd name="T17" fmla="*/ 7381 h 20000"/>
                  <a:gd name="T18" fmla="*/ 17660 w 20000"/>
                  <a:gd name="T19" fmla="*/ 9762 h 20000"/>
                  <a:gd name="T20" fmla="*/ 12128 w 20000"/>
                  <a:gd name="T21" fmla="*/ 9762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00" h="20000">
                    <a:moveTo>
                      <a:pt x="12128" y="9762"/>
                    </a:moveTo>
                    <a:lnTo>
                      <a:pt x="8723" y="13571"/>
                    </a:lnTo>
                    <a:lnTo>
                      <a:pt x="5532" y="19762"/>
                    </a:lnTo>
                    <a:lnTo>
                      <a:pt x="0" y="12381"/>
                    </a:lnTo>
                    <a:lnTo>
                      <a:pt x="851" y="12381"/>
                    </a:lnTo>
                    <a:lnTo>
                      <a:pt x="3404" y="6190"/>
                    </a:lnTo>
                    <a:lnTo>
                      <a:pt x="8723" y="0"/>
                    </a:lnTo>
                    <a:lnTo>
                      <a:pt x="14255" y="952"/>
                    </a:lnTo>
                    <a:lnTo>
                      <a:pt x="19787" y="7381"/>
                    </a:lnTo>
                    <a:lnTo>
                      <a:pt x="17660" y="9762"/>
                    </a:lnTo>
                    <a:lnTo>
                      <a:pt x="12128" y="9762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3" name="Forme libre 608">
                <a:extLst>
                  <a:ext uri="{FF2B5EF4-FFF2-40B4-BE49-F238E27FC236}">
                    <a16:creationId xmlns:a16="http://schemas.microsoft.com/office/drawing/2014/main" id="{117472AA-2C5C-453D-34FA-70463F145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0759" y="1195481"/>
                <a:ext cx="44687" cy="37886"/>
              </a:xfrm>
              <a:custGeom>
                <a:avLst/>
                <a:gdLst>
                  <a:gd name="T0" fmla="*/ 15952 w 20000"/>
                  <a:gd name="T1" fmla="*/ 12059 h 20000"/>
                  <a:gd name="T2" fmla="*/ 8571 w 20000"/>
                  <a:gd name="T3" fmla="*/ 19706 h 20000"/>
                  <a:gd name="T4" fmla="*/ 8571 w 20000"/>
                  <a:gd name="T5" fmla="*/ 16765 h 20000"/>
                  <a:gd name="T6" fmla="*/ 8571 w 20000"/>
                  <a:gd name="T7" fmla="*/ 12059 h 20000"/>
                  <a:gd name="T8" fmla="*/ 0 w 20000"/>
                  <a:gd name="T9" fmla="*/ 4706 h 20000"/>
                  <a:gd name="T10" fmla="*/ 6190 w 20000"/>
                  <a:gd name="T11" fmla="*/ 4706 h 20000"/>
                  <a:gd name="T12" fmla="*/ 8571 w 20000"/>
                  <a:gd name="T13" fmla="*/ 1765 h 20000"/>
                  <a:gd name="T14" fmla="*/ 9762 w 20000"/>
                  <a:gd name="T15" fmla="*/ 0 h 20000"/>
                  <a:gd name="T16" fmla="*/ 15952 w 20000"/>
                  <a:gd name="T17" fmla="*/ 0 h 20000"/>
                  <a:gd name="T18" fmla="*/ 19762 w 20000"/>
                  <a:gd name="T19" fmla="*/ 7647 h 20000"/>
                  <a:gd name="T20" fmla="*/ 15952 w 20000"/>
                  <a:gd name="T21" fmla="*/ 12059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00" h="20000">
                    <a:moveTo>
                      <a:pt x="15952" y="12059"/>
                    </a:moveTo>
                    <a:lnTo>
                      <a:pt x="8571" y="19706"/>
                    </a:lnTo>
                    <a:lnTo>
                      <a:pt x="8571" y="16765"/>
                    </a:lnTo>
                    <a:lnTo>
                      <a:pt x="8571" y="12059"/>
                    </a:lnTo>
                    <a:lnTo>
                      <a:pt x="0" y="4706"/>
                    </a:lnTo>
                    <a:lnTo>
                      <a:pt x="6190" y="4706"/>
                    </a:lnTo>
                    <a:lnTo>
                      <a:pt x="8571" y="1765"/>
                    </a:lnTo>
                    <a:lnTo>
                      <a:pt x="9762" y="0"/>
                    </a:lnTo>
                    <a:lnTo>
                      <a:pt x="15952" y="0"/>
                    </a:lnTo>
                    <a:lnTo>
                      <a:pt x="19762" y="7647"/>
                    </a:lnTo>
                    <a:lnTo>
                      <a:pt x="15952" y="12059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4" name="Forme libre 610">
                <a:extLst>
                  <a:ext uri="{FF2B5EF4-FFF2-40B4-BE49-F238E27FC236}">
                    <a16:creationId xmlns:a16="http://schemas.microsoft.com/office/drawing/2014/main" id="{01D341BF-EF63-A828-3B0A-5F32FA9D4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9380" y="1212753"/>
                <a:ext cx="53200" cy="52373"/>
              </a:xfrm>
              <a:custGeom>
                <a:avLst/>
                <a:gdLst>
                  <a:gd name="T0" fmla="*/ 14400 w 20000"/>
                  <a:gd name="T1" fmla="*/ 0 h 20000"/>
                  <a:gd name="T2" fmla="*/ 19800 w 20000"/>
                  <a:gd name="T3" fmla="*/ 5532 h 20000"/>
                  <a:gd name="T4" fmla="*/ 19800 w 20000"/>
                  <a:gd name="T5" fmla="*/ 10851 h 20000"/>
                  <a:gd name="T6" fmla="*/ 16600 w 20000"/>
                  <a:gd name="T7" fmla="*/ 14255 h 20000"/>
                  <a:gd name="T8" fmla="*/ 12400 w 20000"/>
                  <a:gd name="T9" fmla="*/ 12128 h 20000"/>
                  <a:gd name="T10" fmla="*/ 11400 w 20000"/>
                  <a:gd name="T11" fmla="*/ 16383 h 20000"/>
                  <a:gd name="T12" fmla="*/ 6200 w 20000"/>
                  <a:gd name="T13" fmla="*/ 16383 h 20000"/>
                  <a:gd name="T14" fmla="*/ 3200 w 20000"/>
                  <a:gd name="T15" fmla="*/ 19787 h 20000"/>
                  <a:gd name="T16" fmla="*/ 1200 w 20000"/>
                  <a:gd name="T17" fmla="*/ 14255 h 20000"/>
                  <a:gd name="T18" fmla="*/ 0 w 20000"/>
                  <a:gd name="T19" fmla="*/ 10851 h 20000"/>
                  <a:gd name="T20" fmla="*/ 0 w 20000"/>
                  <a:gd name="T21" fmla="*/ 7660 h 20000"/>
                  <a:gd name="T22" fmla="*/ 6200 w 20000"/>
                  <a:gd name="T23" fmla="*/ 2128 h 20000"/>
                  <a:gd name="T24" fmla="*/ 14400 w 20000"/>
                  <a:gd name="T25" fmla="*/ 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00" h="20000">
                    <a:moveTo>
                      <a:pt x="14400" y="0"/>
                    </a:moveTo>
                    <a:lnTo>
                      <a:pt x="19800" y="5532"/>
                    </a:lnTo>
                    <a:lnTo>
                      <a:pt x="19800" y="10851"/>
                    </a:lnTo>
                    <a:lnTo>
                      <a:pt x="16600" y="14255"/>
                    </a:lnTo>
                    <a:lnTo>
                      <a:pt x="12400" y="12128"/>
                    </a:lnTo>
                    <a:lnTo>
                      <a:pt x="11400" y="16383"/>
                    </a:lnTo>
                    <a:lnTo>
                      <a:pt x="6200" y="16383"/>
                    </a:lnTo>
                    <a:lnTo>
                      <a:pt x="3200" y="19787"/>
                    </a:lnTo>
                    <a:lnTo>
                      <a:pt x="1200" y="14255"/>
                    </a:lnTo>
                    <a:lnTo>
                      <a:pt x="0" y="10851"/>
                    </a:lnTo>
                    <a:lnTo>
                      <a:pt x="0" y="7660"/>
                    </a:lnTo>
                    <a:lnTo>
                      <a:pt x="6200" y="2128"/>
                    </a:lnTo>
                    <a:lnTo>
                      <a:pt x="1440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5" name="Forme libre 611">
                <a:extLst>
                  <a:ext uri="{FF2B5EF4-FFF2-40B4-BE49-F238E27FC236}">
                    <a16:creationId xmlns:a16="http://schemas.microsoft.com/office/drawing/2014/main" id="{62726E28-85C0-4E1D-C338-10201EEF7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5749" y="979304"/>
                <a:ext cx="124486" cy="72431"/>
              </a:xfrm>
              <a:custGeom>
                <a:avLst/>
                <a:gdLst>
                  <a:gd name="T0" fmla="*/ 5812 w 20000"/>
                  <a:gd name="T1" fmla="*/ 0 h 20000"/>
                  <a:gd name="T2" fmla="*/ 7521 w 20000"/>
                  <a:gd name="T3" fmla="*/ 3077 h 20000"/>
                  <a:gd name="T4" fmla="*/ 9316 w 20000"/>
                  <a:gd name="T5" fmla="*/ 1538 h 20000"/>
                  <a:gd name="T6" fmla="*/ 9829 w 20000"/>
                  <a:gd name="T7" fmla="*/ 4000 h 20000"/>
                  <a:gd name="T8" fmla="*/ 10684 w 20000"/>
                  <a:gd name="T9" fmla="*/ 5538 h 20000"/>
                  <a:gd name="T10" fmla="*/ 12821 w 20000"/>
                  <a:gd name="T11" fmla="*/ 4000 h 20000"/>
                  <a:gd name="T12" fmla="*/ 14188 w 20000"/>
                  <a:gd name="T13" fmla="*/ 4000 h 20000"/>
                  <a:gd name="T14" fmla="*/ 15043 w 20000"/>
                  <a:gd name="T15" fmla="*/ 3077 h 20000"/>
                  <a:gd name="T16" fmla="*/ 16838 w 20000"/>
                  <a:gd name="T17" fmla="*/ 4000 h 20000"/>
                  <a:gd name="T18" fmla="*/ 19060 w 20000"/>
                  <a:gd name="T19" fmla="*/ 5538 h 20000"/>
                  <a:gd name="T20" fmla="*/ 19915 w 20000"/>
                  <a:gd name="T21" fmla="*/ 6308 h 20000"/>
                  <a:gd name="T22" fmla="*/ 18547 w 20000"/>
                  <a:gd name="T23" fmla="*/ 13538 h 20000"/>
                  <a:gd name="T24" fmla="*/ 16838 w 20000"/>
                  <a:gd name="T25" fmla="*/ 13538 h 20000"/>
                  <a:gd name="T26" fmla="*/ 16410 w 20000"/>
                  <a:gd name="T27" fmla="*/ 11846 h 20000"/>
                  <a:gd name="T28" fmla="*/ 14188 w 20000"/>
                  <a:gd name="T29" fmla="*/ 11846 h 20000"/>
                  <a:gd name="T30" fmla="*/ 13333 w 20000"/>
                  <a:gd name="T31" fmla="*/ 11846 h 20000"/>
                  <a:gd name="T32" fmla="*/ 10684 w 20000"/>
                  <a:gd name="T33" fmla="*/ 14154 h 20000"/>
                  <a:gd name="T34" fmla="*/ 9829 w 20000"/>
                  <a:gd name="T35" fmla="*/ 14154 h 20000"/>
                  <a:gd name="T36" fmla="*/ 7179 w 20000"/>
                  <a:gd name="T37" fmla="*/ 16615 h 20000"/>
                  <a:gd name="T38" fmla="*/ 4872 w 20000"/>
                  <a:gd name="T39" fmla="*/ 19846 h 20000"/>
                  <a:gd name="T40" fmla="*/ 1795 w 20000"/>
                  <a:gd name="T41" fmla="*/ 18154 h 20000"/>
                  <a:gd name="T42" fmla="*/ 1368 w 20000"/>
                  <a:gd name="T43" fmla="*/ 16615 h 20000"/>
                  <a:gd name="T44" fmla="*/ 0 w 20000"/>
                  <a:gd name="T45" fmla="*/ 14154 h 20000"/>
                  <a:gd name="T46" fmla="*/ 0 w 20000"/>
                  <a:gd name="T47" fmla="*/ 10308 h 20000"/>
                  <a:gd name="T48" fmla="*/ 5812 w 20000"/>
                  <a:gd name="T49" fmla="*/ 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000" h="20000">
                    <a:moveTo>
                      <a:pt x="5812" y="0"/>
                    </a:moveTo>
                    <a:lnTo>
                      <a:pt x="7521" y="3077"/>
                    </a:lnTo>
                    <a:lnTo>
                      <a:pt x="9316" y="1538"/>
                    </a:lnTo>
                    <a:lnTo>
                      <a:pt x="9829" y="4000"/>
                    </a:lnTo>
                    <a:lnTo>
                      <a:pt x="10684" y="5538"/>
                    </a:lnTo>
                    <a:lnTo>
                      <a:pt x="12821" y="4000"/>
                    </a:lnTo>
                    <a:lnTo>
                      <a:pt x="14188" y="4000"/>
                    </a:lnTo>
                    <a:lnTo>
                      <a:pt x="15043" y="3077"/>
                    </a:lnTo>
                    <a:lnTo>
                      <a:pt x="16838" y="4000"/>
                    </a:lnTo>
                    <a:lnTo>
                      <a:pt x="19060" y="5538"/>
                    </a:lnTo>
                    <a:lnTo>
                      <a:pt x="19915" y="6308"/>
                    </a:lnTo>
                    <a:lnTo>
                      <a:pt x="18547" y="13538"/>
                    </a:lnTo>
                    <a:lnTo>
                      <a:pt x="16838" y="13538"/>
                    </a:lnTo>
                    <a:lnTo>
                      <a:pt x="16410" y="11846"/>
                    </a:lnTo>
                    <a:lnTo>
                      <a:pt x="14188" y="11846"/>
                    </a:lnTo>
                    <a:lnTo>
                      <a:pt x="13333" y="11846"/>
                    </a:lnTo>
                    <a:lnTo>
                      <a:pt x="10684" y="14154"/>
                    </a:lnTo>
                    <a:lnTo>
                      <a:pt x="9829" y="14154"/>
                    </a:lnTo>
                    <a:lnTo>
                      <a:pt x="7179" y="16615"/>
                    </a:lnTo>
                    <a:lnTo>
                      <a:pt x="4872" y="19846"/>
                    </a:lnTo>
                    <a:lnTo>
                      <a:pt x="1795" y="18154"/>
                    </a:lnTo>
                    <a:lnTo>
                      <a:pt x="1368" y="16615"/>
                    </a:lnTo>
                    <a:lnTo>
                      <a:pt x="0" y="14154"/>
                    </a:lnTo>
                    <a:lnTo>
                      <a:pt x="0" y="10308"/>
                    </a:lnTo>
                    <a:lnTo>
                      <a:pt x="581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6" name="Forme libre 612">
                <a:extLst>
                  <a:ext uri="{FF2B5EF4-FFF2-40B4-BE49-F238E27FC236}">
                    <a16:creationId xmlns:a16="http://schemas.microsoft.com/office/drawing/2014/main" id="{1802F5E4-45B9-1727-647A-D5822C646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1479" y="941417"/>
                <a:ext cx="140978" cy="81346"/>
              </a:xfrm>
              <a:custGeom>
                <a:avLst/>
                <a:gdLst>
                  <a:gd name="T0" fmla="*/ 6943 w 20000"/>
                  <a:gd name="T1" fmla="*/ 0 h 20000"/>
                  <a:gd name="T2" fmla="*/ 8151 w 20000"/>
                  <a:gd name="T3" fmla="*/ 0 h 20000"/>
                  <a:gd name="T4" fmla="*/ 8981 w 20000"/>
                  <a:gd name="T5" fmla="*/ 0 h 20000"/>
                  <a:gd name="T6" fmla="*/ 10189 w 20000"/>
                  <a:gd name="T7" fmla="*/ 0 h 20000"/>
                  <a:gd name="T8" fmla="*/ 10189 w 20000"/>
                  <a:gd name="T9" fmla="*/ 1507 h 20000"/>
                  <a:gd name="T10" fmla="*/ 12075 w 20000"/>
                  <a:gd name="T11" fmla="*/ 2877 h 20000"/>
                  <a:gd name="T12" fmla="*/ 12830 w 20000"/>
                  <a:gd name="T13" fmla="*/ 2877 h 20000"/>
                  <a:gd name="T14" fmla="*/ 12830 w 20000"/>
                  <a:gd name="T15" fmla="*/ 3699 h 20000"/>
                  <a:gd name="T16" fmla="*/ 12830 w 20000"/>
                  <a:gd name="T17" fmla="*/ 5068 h 20000"/>
                  <a:gd name="T18" fmla="*/ 14038 w 20000"/>
                  <a:gd name="T19" fmla="*/ 6438 h 20000"/>
                  <a:gd name="T20" fmla="*/ 14792 w 20000"/>
                  <a:gd name="T21" fmla="*/ 6438 h 20000"/>
                  <a:gd name="T22" fmla="*/ 16000 w 20000"/>
                  <a:gd name="T23" fmla="*/ 5068 h 20000"/>
                  <a:gd name="T24" fmla="*/ 17132 w 20000"/>
                  <a:gd name="T25" fmla="*/ 6438 h 20000"/>
                  <a:gd name="T26" fmla="*/ 17132 w 20000"/>
                  <a:gd name="T27" fmla="*/ 7123 h 20000"/>
                  <a:gd name="T28" fmla="*/ 19925 w 20000"/>
                  <a:gd name="T29" fmla="*/ 8493 h 20000"/>
                  <a:gd name="T30" fmla="*/ 19925 w 20000"/>
                  <a:gd name="T31" fmla="*/ 9315 h 20000"/>
                  <a:gd name="T32" fmla="*/ 14792 w 20000"/>
                  <a:gd name="T33" fmla="*/ 18493 h 20000"/>
                  <a:gd name="T34" fmla="*/ 11698 w 20000"/>
                  <a:gd name="T35" fmla="*/ 17671 h 20000"/>
                  <a:gd name="T36" fmla="*/ 9736 w 20000"/>
                  <a:gd name="T37" fmla="*/ 16301 h 20000"/>
                  <a:gd name="T38" fmla="*/ 8151 w 20000"/>
                  <a:gd name="T39" fmla="*/ 19863 h 20000"/>
                  <a:gd name="T40" fmla="*/ 6943 w 20000"/>
                  <a:gd name="T41" fmla="*/ 19863 h 20000"/>
                  <a:gd name="T42" fmla="*/ 5057 w 20000"/>
                  <a:gd name="T43" fmla="*/ 18493 h 20000"/>
                  <a:gd name="T44" fmla="*/ 5057 w 20000"/>
                  <a:gd name="T45" fmla="*/ 17671 h 20000"/>
                  <a:gd name="T46" fmla="*/ 3849 w 20000"/>
                  <a:gd name="T47" fmla="*/ 14932 h 20000"/>
                  <a:gd name="T48" fmla="*/ 3547 w 20000"/>
                  <a:gd name="T49" fmla="*/ 14247 h 20000"/>
                  <a:gd name="T50" fmla="*/ 1509 w 20000"/>
                  <a:gd name="T51" fmla="*/ 12055 h 20000"/>
                  <a:gd name="T52" fmla="*/ 1509 w 20000"/>
                  <a:gd name="T53" fmla="*/ 9315 h 20000"/>
                  <a:gd name="T54" fmla="*/ 0 w 20000"/>
                  <a:gd name="T55" fmla="*/ 8493 h 20000"/>
                  <a:gd name="T56" fmla="*/ 0 w 20000"/>
                  <a:gd name="T57" fmla="*/ 6438 h 20000"/>
                  <a:gd name="T58" fmla="*/ 0 w 20000"/>
                  <a:gd name="T59" fmla="*/ 5068 h 20000"/>
                  <a:gd name="T60" fmla="*/ 755 w 20000"/>
                  <a:gd name="T61" fmla="*/ 6438 h 20000"/>
                  <a:gd name="T62" fmla="*/ 6642 w 20000"/>
                  <a:gd name="T63" fmla="*/ 1507 h 20000"/>
                  <a:gd name="T64" fmla="*/ 6943 w 20000"/>
                  <a:gd name="T65" fmla="*/ 0 h 2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000" h="20000">
                    <a:moveTo>
                      <a:pt x="6943" y="0"/>
                    </a:moveTo>
                    <a:lnTo>
                      <a:pt x="8151" y="0"/>
                    </a:lnTo>
                    <a:lnTo>
                      <a:pt x="8981" y="0"/>
                    </a:lnTo>
                    <a:lnTo>
                      <a:pt x="10189" y="0"/>
                    </a:lnTo>
                    <a:lnTo>
                      <a:pt x="10189" y="1507"/>
                    </a:lnTo>
                    <a:lnTo>
                      <a:pt x="12075" y="2877"/>
                    </a:lnTo>
                    <a:lnTo>
                      <a:pt x="12830" y="2877"/>
                    </a:lnTo>
                    <a:lnTo>
                      <a:pt x="12830" y="3699"/>
                    </a:lnTo>
                    <a:lnTo>
                      <a:pt x="12830" y="5068"/>
                    </a:lnTo>
                    <a:lnTo>
                      <a:pt x="14038" y="6438"/>
                    </a:lnTo>
                    <a:lnTo>
                      <a:pt x="14792" y="6438"/>
                    </a:lnTo>
                    <a:lnTo>
                      <a:pt x="16000" y="5068"/>
                    </a:lnTo>
                    <a:lnTo>
                      <a:pt x="17132" y="6438"/>
                    </a:lnTo>
                    <a:lnTo>
                      <a:pt x="17132" y="7123"/>
                    </a:lnTo>
                    <a:lnTo>
                      <a:pt x="19925" y="8493"/>
                    </a:lnTo>
                    <a:lnTo>
                      <a:pt x="19925" y="9315"/>
                    </a:lnTo>
                    <a:lnTo>
                      <a:pt x="14792" y="18493"/>
                    </a:lnTo>
                    <a:lnTo>
                      <a:pt x="11698" y="17671"/>
                    </a:lnTo>
                    <a:lnTo>
                      <a:pt x="9736" y="16301"/>
                    </a:lnTo>
                    <a:lnTo>
                      <a:pt x="8151" y="19863"/>
                    </a:lnTo>
                    <a:lnTo>
                      <a:pt x="6943" y="19863"/>
                    </a:lnTo>
                    <a:lnTo>
                      <a:pt x="5057" y="18493"/>
                    </a:lnTo>
                    <a:lnTo>
                      <a:pt x="5057" y="17671"/>
                    </a:lnTo>
                    <a:lnTo>
                      <a:pt x="3849" y="14932"/>
                    </a:lnTo>
                    <a:lnTo>
                      <a:pt x="3547" y="14247"/>
                    </a:lnTo>
                    <a:lnTo>
                      <a:pt x="1509" y="12055"/>
                    </a:lnTo>
                    <a:lnTo>
                      <a:pt x="1509" y="9315"/>
                    </a:lnTo>
                    <a:lnTo>
                      <a:pt x="0" y="8493"/>
                    </a:lnTo>
                    <a:lnTo>
                      <a:pt x="0" y="6438"/>
                    </a:lnTo>
                    <a:lnTo>
                      <a:pt x="0" y="5068"/>
                    </a:lnTo>
                    <a:lnTo>
                      <a:pt x="755" y="6438"/>
                    </a:lnTo>
                    <a:lnTo>
                      <a:pt x="6642" y="1507"/>
                    </a:lnTo>
                    <a:lnTo>
                      <a:pt x="6943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3175">
                <a:solidFill>
                  <a:sysClr val="window" lastClr="FFFFFF">
                    <a:lumMod val="65000"/>
                  </a:sysClr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86" name="Forme libre 565">
              <a:extLst>
                <a:ext uri="{FF2B5EF4-FFF2-40B4-BE49-F238E27FC236}">
                  <a16:creationId xmlns:a16="http://schemas.microsoft.com/office/drawing/2014/main" id="{5FBE8E35-D28B-0A98-5F9B-DB4A4929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5358" y="676835"/>
              <a:ext cx="1566987" cy="1554776"/>
            </a:xfrm>
            <a:custGeom>
              <a:avLst/>
              <a:gdLst>
                <a:gd name="T0" fmla="*/ 18616 w 20000"/>
                <a:gd name="T1" fmla="*/ 2293 h 20000"/>
                <a:gd name="T2" fmla="*/ 16741 w 20000"/>
                <a:gd name="T3" fmla="*/ 1741 h 20000"/>
                <a:gd name="T4" fmla="*/ 15603 w 20000"/>
                <a:gd name="T5" fmla="*/ 3376 h 20000"/>
                <a:gd name="T6" fmla="*/ 14554 w 20000"/>
                <a:gd name="T7" fmla="*/ 3503 h 20000"/>
                <a:gd name="T8" fmla="*/ 12232 w 20000"/>
                <a:gd name="T9" fmla="*/ 2845 h 20000"/>
                <a:gd name="T10" fmla="*/ 11674 w 20000"/>
                <a:gd name="T11" fmla="*/ 3503 h 20000"/>
                <a:gd name="T12" fmla="*/ 10402 w 20000"/>
                <a:gd name="T13" fmla="*/ 3843 h 20000"/>
                <a:gd name="T14" fmla="*/ 9219 w 20000"/>
                <a:gd name="T15" fmla="*/ 4713 h 20000"/>
                <a:gd name="T16" fmla="*/ 8304 w 20000"/>
                <a:gd name="T17" fmla="*/ 6921 h 20000"/>
                <a:gd name="T18" fmla="*/ 7254 w 20000"/>
                <a:gd name="T19" fmla="*/ 10106 h 20000"/>
                <a:gd name="T20" fmla="*/ 6473 w 20000"/>
                <a:gd name="T21" fmla="*/ 10977 h 20000"/>
                <a:gd name="T22" fmla="*/ 6116 w 20000"/>
                <a:gd name="T23" fmla="*/ 13524 h 20000"/>
                <a:gd name="T24" fmla="*/ 6339 w 20000"/>
                <a:gd name="T25" fmla="*/ 15605 h 20000"/>
                <a:gd name="T26" fmla="*/ 6116 w 20000"/>
                <a:gd name="T27" fmla="*/ 17346 h 20000"/>
                <a:gd name="T28" fmla="*/ 4955 w 20000"/>
                <a:gd name="T29" fmla="*/ 17346 h 20000"/>
                <a:gd name="T30" fmla="*/ 4844 w 20000"/>
                <a:gd name="T31" fmla="*/ 18132 h 20000"/>
                <a:gd name="T32" fmla="*/ 3460 w 20000"/>
                <a:gd name="T33" fmla="*/ 19342 h 20000"/>
                <a:gd name="T34" fmla="*/ 580 w 20000"/>
                <a:gd name="T35" fmla="*/ 18556 h 20000"/>
                <a:gd name="T36" fmla="*/ 692 w 20000"/>
                <a:gd name="T37" fmla="*/ 18132 h 20000"/>
                <a:gd name="T38" fmla="*/ 915 w 20000"/>
                <a:gd name="T39" fmla="*/ 17346 h 20000"/>
                <a:gd name="T40" fmla="*/ 692 w 20000"/>
                <a:gd name="T41" fmla="*/ 17028 h 20000"/>
                <a:gd name="T42" fmla="*/ 89 w 20000"/>
                <a:gd name="T43" fmla="*/ 15605 h 20000"/>
                <a:gd name="T44" fmla="*/ 1964 w 20000"/>
                <a:gd name="T45" fmla="*/ 15372 h 20000"/>
                <a:gd name="T46" fmla="*/ 89 w 20000"/>
                <a:gd name="T47" fmla="*/ 15053 h 20000"/>
                <a:gd name="T48" fmla="*/ 1272 w 20000"/>
                <a:gd name="T49" fmla="*/ 14480 h 20000"/>
                <a:gd name="T50" fmla="*/ 915 w 20000"/>
                <a:gd name="T51" fmla="*/ 13822 h 20000"/>
                <a:gd name="T52" fmla="*/ 915 w 20000"/>
                <a:gd name="T53" fmla="*/ 13524 h 20000"/>
                <a:gd name="T54" fmla="*/ 1607 w 20000"/>
                <a:gd name="T55" fmla="*/ 12951 h 20000"/>
                <a:gd name="T56" fmla="*/ 2545 w 20000"/>
                <a:gd name="T57" fmla="*/ 12611 h 20000"/>
                <a:gd name="T58" fmla="*/ 3013 w 20000"/>
                <a:gd name="T59" fmla="*/ 12081 h 20000"/>
                <a:gd name="T60" fmla="*/ 5201 w 20000"/>
                <a:gd name="T61" fmla="*/ 11189 h 20000"/>
                <a:gd name="T62" fmla="*/ 4286 w 20000"/>
                <a:gd name="T63" fmla="*/ 11189 h 20000"/>
                <a:gd name="T64" fmla="*/ 5201 w 20000"/>
                <a:gd name="T65" fmla="*/ 10106 h 20000"/>
                <a:gd name="T66" fmla="*/ 5893 w 20000"/>
                <a:gd name="T67" fmla="*/ 9002 h 20000"/>
                <a:gd name="T68" fmla="*/ 5893 w 20000"/>
                <a:gd name="T69" fmla="*/ 8450 h 20000"/>
                <a:gd name="T70" fmla="*/ 7254 w 20000"/>
                <a:gd name="T71" fmla="*/ 7240 h 20000"/>
                <a:gd name="T72" fmla="*/ 8214 w 20000"/>
                <a:gd name="T73" fmla="*/ 6030 h 20000"/>
                <a:gd name="T74" fmla="*/ 8214 w 20000"/>
                <a:gd name="T75" fmla="*/ 5711 h 20000"/>
                <a:gd name="T76" fmla="*/ 7612 w 20000"/>
                <a:gd name="T77" fmla="*/ 5159 h 20000"/>
                <a:gd name="T78" fmla="*/ 8772 w 20000"/>
                <a:gd name="T79" fmla="*/ 4926 h 20000"/>
                <a:gd name="T80" fmla="*/ 9710 w 20000"/>
                <a:gd name="T81" fmla="*/ 4289 h 20000"/>
                <a:gd name="T82" fmla="*/ 9219 w 20000"/>
                <a:gd name="T83" fmla="*/ 3843 h 20000"/>
                <a:gd name="T84" fmla="*/ 9219 w 20000"/>
                <a:gd name="T85" fmla="*/ 3376 h 20000"/>
                <a:gd name="T86" fmla="*/ 10960 w 20000"/>
                <a:gd name="T87" fmla="*/ 2951 h 20000"/>
                <a:gd name="T88" fmla="*/ 11183 w 20000"/>
                <a:gd name="T89" fmla="*/ 2633 h 20000"/>
                <a:gd name="T90" fmla="*/ 11897 w 20000"/>
                <a:gd name="T91" fmla="*/ 2633 h 20000"/>
                <a:gd name="T92" fmla="*/ 12813 w 20000"/>
                <a:gd name="T93" fmla="*/ 1741 h 20000"/>
                <a:gd name="T94" fmla="*/ 13638 w 20000"/>
                <a:gd name="T95" fmla="*/ 1529 h 20000"/>
                <a:gd name="T96" fmla="*/ 14330 w 20000"/>
                <a:gd name="T97" fmla="*/ 637 h 20000"/>
                <a:gd name="T98" fmla="*/ 15134 w 20000"/>
                <a:gd name="T99" fmla="*/ 1423 h 20000"/>
                <a:gd name="T100" fmla="*/ 16161 w 20000"/>
                <a:gd name="T101" fmla="*/ 1083 h 20000"/>
                <a:gd name="T102" fmla="*/ 16518 w 20000"/>
                <a:gd name="T103" fmla="*/ 0 h 20000"/>
                <a:gd name="T104" fmla="*/ 17567 w 20000"/>
                <a:gd name="T105" fmla="*/ 637 h 20000"/>
                <a:gd name="T106" fmla="*/ 18259 w 20000"/>
                <a:gd name="T107" fmla="*/ 552 h 20000"/>
                <a:gd name="T108" fmla="*/ 19531 w 20000"/>
                <a:gd name="T109" fmla="*/ 1083 h 20000"/>
                <a:gd name="T110" fmla="*/ 19063 w 20000"/>
                <a:gd name="T111" fmla="*/ 1741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000" h="20000">
                  <a:moveTo>
                    <a:pt x="19531" y="2081"/>
                  </a:moveTo>
                  <a:lnTo>
                    <a:pt x="19174" y="2081"/>
                  </a:lnTo>
                  <a:lnTo>
                    <a:pt x="18259" y="3163"/>
                  </a:lnTo>
                  <a:lnTo>
                    <a:pt x="18482" y="2633"/>
                  </a:lnTo>
                  <a:lnTo>
                    <a:pt x="18616" y="2293"/>
                  </a:lnTo>
                  <a:lnTo>
                    <a:pt x="18259" y="1975"/>
                  </a:lnTo>
                  <a:lnTo>
                    <a:pt x="17679" y="1741"/>
                  </a:lnTo>
                  <a:lnTo>
                    <a:pt x="17567" y="1529"/>
                  </a:lnTo>
                  <a:lnTo>
                    <a:pt x="16987" y="1741"/>
                  </a:lnTo>
                  <a:lnTo>
                    <a:pt x="16741" y="1741"/>
                  </a:lnTo>
                  <a:lnTo>
                    <a:pt x="16384" y="1741"/>
                  </a:lnTo>
                  <a:lnTo>
                    <a:pt x="16049" y="2293"/>
                  </a:lnTo>
                  <a:lnTo>
                    <a:pt x="16049" y="2845"/>
                  </a:lnTo>
                  <a:lnTo>
                    <a:pt x="16049" y="3376"/>
                  </a:lnTo>
                  <a:lnTo>
                    <a:pt x="15603" y="3376"/>
                  </a:lnTo>
                  <a:lnTo>
                    <a:pt x="15603" y="3715"/>
                  </a:lnTo>
                  <a:lnTo>
                    <a:pt x="15469" y="3715"/>
                  </a:lnTo>
                  <a:lnTo>
                    <a:pt x="15134" y="3503"/>
                  </a:lnTo>
                  <a:lnTo>
                    <a:pt x="14688" y="3376"/>
                  </a:lnTo>
                  <a:lnTo>
                    <a:pt x="14554" y="3503"/>
                  </a:lnTo>
                  <a:lnTo>
                    <a:pt x="14085" y="3503"/>
                  </a:lnTo>
                  <a:lnTo>
                    <a:pt x="13638" y="3503"/>
                  </a:lnTo>
                  <a:lnTo>
                    <a:pt x="13058" y="2951"/>
                  </a:lnTo>
                  <a:lnTo>
                    <a:pt x="12455" y="2845"/>
                  </a:lnTo>
                  <a:lnTo>
                    <a:pt x="12232" y="2845"/>
                  </a:lnTo>
                  <a:lnTo>
                    <a:pt x="12455" y="3163"/>
                  </a:lnTo>
                  <a:lnTo>
                    <a:pt x="12143" y="2951"/>
                  </a:lnTo>
                  <a:lnTo>
                    <a:pt x="12143" y="3163"/>
                  </a:lnTo>
                  <a:lnTo>
                    <a:pt x="11674" y="3163"/>
                  </a:lnTo>
                  <a:lnTo>
                    <a:pt x="11674" y="3503"/>
                  </a:lnTo>
                  <a:lnTo>
                    <a:pt x="11674" y="3843"/>
                  </a:lnTo>
                  <a:lnTo>
                    <a:pt x="11897" y="4055"/>
                  </a:lnTo>
                  <a:lnTo>
                    <a:pt x="11674" y="4289"/>
                  </a:lnTo>
                  <a:lnTo>
                    <a:pt x="10960" y="4055"/>
                  </a:lnTo>
                  <a:lnTo>
                    <a:pt x="10402" y="3843"/>
                  </a:lnTo>
                  <a:lnTo>
                    <a:pt x="10268" y="4055"/>
                  </a:lnTo>
                  <a:lnTo>
                    <a:pt x="10268" y="4374"/>
                  </a:lnTo>
                  <a:lnTo>
                    <a:pt x="10268" y="4713"/>
                  </a:lnTo>
                  <a:lnTo>
                    <a:pt x="9710" y="4607"/>
                  </a:lnTo>
                  <a:lnTo>
                    <a:pt x="9219" y="4713"/>
                  </a:lnTo>
                  <a:lnTo>
                    <a:pt x="9219" y="5159"/>
                  </a:lnTo>
                  <a:lnTo>
                    <a:pt x="8884" y="5499"/>
                  </a:lnTo>
                  <a:lnTo>
                    <a:pt x="9129" y="6030"/>
                  </a:lnTo>
                  <a:lnTo>
                    <a:pt x="8884" y="6157"/>
                  </a:lnTo>
                  <a:lnTo>
                    <a:pt x="8304" y="6921"/>
                  </a:lnTo>
                  <a:lnTo>
                    <a:pt x="8304" y="7240"/>
                  </a:lnTo>
                  <a:lnTo>
                    <a:pt x="7857" y="7580"/>
                  </a:lnTo>
                  <a:lnTo>
                    <a:pt x="7857" y="8662"/>
                  </a:lnTo>
                  <a:lnTo>
                    <a:pt x="7612" y="9321"/>
                  </a:lnTo>
                  <a:lnTo>
                    <a:pt x="7254" y="10106"/>
                  </a:lnTo>
                  <a:lnTo>
                    <a:pt x="7612" y="10318"/>
                  </a:lnTo>
                  <a:lnTo>
                    <a:pt x="7612" y="10446"/>
                  </a:lnTo>
                  <a:lnTo>
                    <a:pt x="7612" y="10977"/>
                  </a:lnTo>
                  <a:lnTo>
                    <a:pt x="6808" y="10743"/>
                  </a:lnTo>
                  <a:lnTo>
                    <a:pt x="6473" y="10977"/>
                  </a:lnTo>
                  <a:lnTo>
                    <a:pt x="5893" y="11529"/>
                  </a:lnTo>
                  <a:lnTo>
                    <a:pt x="5893" y="12081"/>
                  </a:lnTo>
                  <a:lnTo>
                    <a:pt x="6116" y="12399"/>
                  </a:lnTo>
                  <a:lnTo>
                    <a:pt x="5893" y="12739"/>
                  </a:lnTo>
                  <a:lnTo>
                    <a:pt x="6116" y="13524"/>
                  </a:lnTo>
                  <a:lnTo>
                    <a:pt x="6339" y="14480"/>
                  </a:lnTo>
                  <a:lnTo>
                    <a:pt x="6473" y="14713"/>
                  </a:lnTo>
                  <a:lnTo>
                    <a:pt x="6808" y="15053"/>
                  </a:lnTo>
                  <a:lnTo>
                    <a:pt x="6696" y="15372"/>
                  </a:lnTo>
                  <a:lnTo>
                    <a:pt x="6339" y="15605"/>
                  </a:lnTo>
                  <a:lnTo>
                    <a:pt x="6696" y="16263"/>
                  </a:lnTo>
                  <a:lnTo>
                    <a:pt x="6696" y="16688"/>
                  </a:lnTo>
                  <a:lnTo>
                    <a:pt x="6473" y="17240"/>
                  </a:lnTo>
                  <a:lnTo>
                    <a:pt x="6116" y="17240"/>
                  </a:lnTo>
                  <a:lnTo>
                    <a:pt x="6116" y="17346"/>
                  </a:lnTo>
                  <a:lnTo>
                    <a:pt x="5893" y="17558"/>
                  </a:lnTo>
                  <a:lnTo>
                    <a:pt x="5893" y="18556"/>
                  </a:lnTo>
                  <a:lnTo>
                    <a:pt x="5424" y="18429"/>
                  </a:lnTo>
                  <a:lnTo>
                    <a:pt x="4955" y="18132"/>
                  </a:lnTo>
                  <a:lnTo>
                    <a:pt x="4955" y="17346"/>
                  </a:lnTo>
                  <a:lnTo>
                    <a:pt x="4955" y="17240"/>
                  </a:lnTo>
                  <a:lnTo>
                    <a:pt x="4844" y="17346"/>
                  </a:lnTo>
                  <a:lnTo>
                    <a:pt x="4844" y="17686"/>
                  </a:lnTo>
                  <a:lnTo>
                    <a:pt x="4621" y="17686"/>
                  </a:lnTo>
                  <a:lnTo>
                    <a:pt x="4844" y="18132"/>
                  </a:lnTo>
                  <a:lnTo>
                    <a:pt x="4375" y="18556"/>
                  </a:lnTo>
                  <a:lnTo>
                    <a:pt x="4040" y="18217"/>
                  </a:lnTo>
                  <a:lnTo>
                    <a:pt x="3929" y="18429"/>
                  </a:lnTo>
                  <a:lnTo>
                    <a:pt x="4040" y="18556"/>
                  </a:lnTo>
                  <a:lnTo>
                    <a:pt x="3460" y="19342"/>
                  </a:lnTo>
                  <a:lnTo>
                    <a:pt x="3013" y="19873"/>
                  </a:lnTo>
                  <a:lnTo>
                    <a:pt x="1964" y="19979"/>
                  </a:lnTo>
                  <a:lnTo>
                    <a:pt x="1272" y="19639"/>
                  </a:lnTo>
                  <a:lnTo>
                    <a:pt x="580" y="19002"/>
                  </a:lnTo>
                  <a:lnTo>
                    <a:pt x="580" y="18556"/>
                  </a:lnTo>
                  <a:lnTo>
                    <a:pt x="1049" y="18769"/>
                  </a:lnTo>
                  <a:lnTo>
                    <a:pt x="915" y="18429"/>
                  </a:lnTo>
                  <a:lnTo>
                    <a:pt x="1049" y="17898"/>
                  </a:lnTo>
                  <a:lnTo>
                    <a:pt x="915" y="17898"/>
                  </a:lnTo>
                  <a:lnTo>
                    <a:pt x="692" y="18132"/>
                  </a:lnTo>
                  <a:lnTo>
                    <a:pt x="357" y="18429"/>
                  </a:lnTo>
                  <a:lnTo>
                    <a:pt x="89" y="18132"/>
                  </a:lnTo>
                  <a:lnTo>
                    <a:pt x="580" y="17558"/>
                  </a:lnTo>
                  <a:lnTo>
                    <a:pt x="692" y="17558"/>
                  </a:lnTo>
                  <a:lnTo>
                    <a:pt x="915" y="17346"/>
                  </a:lnTo>
                  <a:lnTo>
                    <a:pt x="692" y="17346"/>
                  </a:lnTo>
                  <a:lnTo>
                    <a:pt x="1049" y="17028"/>
                  </a:lnTo>
                  <a:lnTo>
                    <a:pt x="1607" y="16476"/>
                  </a:lnTo>
                  <a:lnTo>
                    <a:pt x="915" y="16688"/>
                  </a:lnTo>
                  <a:lnTo>
                    <a:pt x="692" y="17028"/>
                  </a:lnTo>
                  <a:lnTo>
                    <a:pt x="580" y="16688"/>
                  </a:lnTo>
                  <a:lnTo>
                    <a:pt x="357" y="17028"/>
                  </a:lnTo>
                  <a:lnTo>
                    <a:pt x="357" y="16476"/>
                  </a:lnTo>
                  <a:lnTo>
                    <a:pt x="89" y="15924"/>
                  </a:lnTo>
                  <a:lnTo>
                    <a:pt x="89" y="15605"/>
                  </a:lnTo>
                  <a:lnTo>
                    <a:pt x="1272" y="15605"/>
                  </a:lnTo>
                  <a:lnTo>
                    <a:pt x="1964" y="15605"/>
                  </a:lnTo>
                  <a:lnTo>
                    <a:pt x="2188" y="15372"/>
                  </a:lnTo>
                  <a:lnTo>
                    <a:pt x="1964" y="15265"/>
                  </a:lnTo>
                  <a:lnTo>
                    <a:pt x="1964" y="15372"/>
                  </a:lnTo>
                  <a:lnTo>
                    <a:pt x="1607" y="15372"/>
                  </a:lnTo>
                  <a:lnTo>
                    <a:pt x="1272" y="15372"/>
                  </a:lnTo>
                  <a:lnTo>
                    <a:pt x="357" y="15372"/>
                  </a:lnTo>
                  <a:lnTo>
                    <a:pt x="89" y="15265"/>
                  </a:lnTo>
                  <a:lnTo>
                    <a:pt x="89" y="15053"/>
                  </a:lnTo>
                  <a:lnTo>
                    <a:pt x="357" y="14926"/>
                  </a:lnTo>
                  <a:lnTo>
                    <a:pt x="0" y="14713"/>
                  </a:lnTo>
                  <a:lnTo>
                    <a:pt x="357" y="14480"/>
                  </a:lnTo>
                  <a:lnTo>
                    <a:pt x="1049" y="14480"/>
                  </a:lnTo>
                  <a:lnTo>
                    <a:pt x="1272" y="14480"/>
                  </a:lnTo>
                  <a:lnTo>
                    <a:pt x="692" y="14161"/>
                  </a:lnTo>
                  <a:lnTo>
                    <a:pt x="89" y="14161"/>
                  </a:lnTo>
                  <a:lnTo>
                    <a:pt x="89" y="13949"/>
                  </a:lnTo>
                  <a:lnTo>
                    <a:pt x="580" y="13949"/>
                  </a:lnTo>
                  <a:lnTo>
                    <a:pt x="915" y="13822"/>
                  </a:lnTo>
                  <a:lnTo>
                    <a:pt x="1607" y="13609"/>
                  </a:lnTo>
                  <a:lnTo>
                    <a:pt x="1607" y="13822"/>
                  </a:lnTo>
                  <a:lnTo>
                    <a:pt x="1830" y="13822"/>
                  </a:lnTo>
                  <a:lnTo>
                    <a:pt x="1607" y="13524"/>
                  </a:lnTo>
                  <a:lnTo>
                    <a:pt x="915" y="13524"/>
                  </a:lnTo>
                  <a:lnTo>
                    <a:pt x="915" y="13270"/>
                  </a:lnTo>
                  <a:lnTo>
                    <a:pt x="1607" y="13057"/>
                  </a:lnTo>
                  <a:lnTo>
                    <a:pt x="1830" y="13270"/>
                  </a:lnTo>
                  <a:lnTo>
                    <a:pt x="2411" y="12951"/>
                  </a:lnTo>
                  <a:lnTo>
                    <a:pt x="1607" y="12951"/>
                  </a:lnTo>
                  <a:lnTo>
                    <a:pt x="1607" y="12739"/>
                  </a:lnTo>
                  <a:lnTo>
                    <a:pt x="2188" y="12951"/>
                  </a:lnTo>
                  <a:lnTo>
                    <a:pt x="2768" y="13057"/>
                  </a:lnTo>
                  <a:lnTo>
                    <a:pt x="2411" y="12739"/>
                  </a:lnTo>
                  <a:lnTo>
                    <a:pt x="2545" y="12611"/>
                  </a:lnTo>
                  <a:lnTo>
                    <a:pt x="3103" y="12951"/>
                  </a:lnTo>
                  <a:lnTo>
                    <a:pt x="3013" y="12611"/>
                  </a:lnTo>
                  <a:lnTo>
                    <a:pt x="2768" y="12399"/>
                  </a:lnTo>
                  <a:lnTo>
                    <a:pt x="3013" y="12399"/>
                  </a:lnTo>
                  <a:lnTo>
                    <a:pt x="3013" y="12081"/>
                  </a:lnTo>
                  <a:lnTo>
                    <a:pt x="3929" y="11635"/>
                  </a:lnTo>
                  <a:lnTo>
                    <a:pt x="4040" y="12081"/>
                  </a:lnTo>
                  <a:lnTo>
                    <a:pt x="4844" y="11868"/>
                  </a:lnTo>
                  <a:lnTo>
                    <a:pt x="5201" y="11316"/>
                  </a:lnTo>
                  <a:lnTo>
                    <a:pt x="5201" y="11189"/>
                  </a:lnTo>
                  <a:lnTo>
                    <a:pt x="5201" y="10977"/>
                  </a:lnTo>
                  <a:lnTo>
                    <a:pt x="4844" y="11316"/>
                  </a:lnTo>
                  <a:lnTo>
                    <a:pt x="4286" y="11868"/>
                  </a:lnTo>
                  <a:lnTo>
                    <a:pt x="3683" y="11529"/>
                  </a:lnTo>
                  <a:lnTo>
                    <a:pt x="4286" y="11189"/>
                  </a:lnTo>
                  <a:lnTo>
                    <a:pt x="4286" y="10977"/>
                  </a:lnTo>
                  <a:lnTo>
                    <a:pt x="4844" y="10318"/>
                  </a:lnTo>
                  <a:lnTo>
                    <a:pt x="5201" y="10446"/>
                  </a:lnTo>
                  <a:lnTo>
                    <a:pt x="5424" y="10106"/>
                  </a:lnTo>
                  <a:lnTo>
                    <a:pt x="5201" y="10106"/>
                  </a:lnTo>
                  <a:lnTo>
                    <a:pt x="5558" y="9533"/>
                  </a:lnTo>
                  <a:lnTo>
                    <a:pt x="5781" y="9214"/>
                  </a:lnTo>
                  <a:lnTo>
                    <a:pt x="6116" y="9321"/>
                  </a:lnTo>
                  <a:lnTo>
                    <a:pt x="6339" y="9002"/>
                  </a:lnTo>
                  <a:lnTo>
                    <a:pt x="5893" y="9002"/>
                  </a:lnTo>
                  <a:lnTo>
                    <a:pt x="5893" y="8896"/>
                  </a:lnTo>
                  <a:lnTo>
                    <a:pt x="5781" y="9002"/>
                  </a:lnTo>
                  <a:lnTo>
                    <a:pt x="5781" y="8450"/>
                  </a:lnTo>
                  <a:lnTo>
                    <a:pt x="6116" y="8662"/>
                  </a:lnTo>
                  <a:lnTo>
                    <a:pt x="5893" y="8450"/>
                  </a:lnTo>
                  <a:lnTo>
                    <a:pt x="6116" y="8004"/>
                  </a:lnTo>
                  <a:lnTo>
                    <a:pt x="6473" y="8004"/>
                  </a:lnTo>
                  <a:lnTo>
                    <a:pt x="6339" y="7580"/>
                  </a:lnTo>
                  <a:lnTo>
                    <a:pt x="7254" y="7452"/>
                  </a:lnTo>
                  <a:lnTo>
                    <a:pt x="7254" y="7240"/>
                  </a:lnTo>
                  <a:lnTo>
                    <a:pt x="6339" y="7452"/>
                  </a:lnTo>
                  <a:lnTo>
                    <a:pt x="6339" y="6921"/>
                  </a:lnTo>
                  <a:lnTo>
                    <a:pt x="6696" y="6369"/>
                  </a:lnTo>
                  <a:lnTo>
                    <a:pt x="7031" y="6030"/>
                  </a:lnTo>
                  <a:lnTo>
                    <a:pt x="8214" y="6030"/>
                  </a:lnTo>
                  <a:lnTo>
                    <a:pt x="8214" y="5817"/>
                  </a:lnTo>
                  <a:lnTo>
                    <a:pt x="7254" y="5817"/>
                  </a:lnTo>
                  <a:lnTo>
                    <a:pt x="7857" y="5499"/>
                  </a:lnTo>
                  <a:lnTo>
                    <a:pt x="7969" y="5499"/>
                  </a:lnTo>
                  <a:lnTo>
                    <a:pt x="8214" y="5711"/>
                  </a:lnTo>
                  <a:lnTo>
                    <a:pt x="8214" y="5499"/>
                  </a:lnTo>
                  <a:lnTo>
                    <a:pt x="7969" y="5244"/>
                  </a:lnTo>
                  <a:lnTo>
                    <a:pt x="8214" y="5159"/>
                  </a:lnTo>
                  <a:lnTo>
                    <a:pt x="7857" y="5244"/>
                  </a:lnTo>
                  <a:lnTo>
                    <a:pt x="7612" y="5159"/>
                  </a:lnTo>
                  <a:lnTo>
                    <a:pt x="8214" y="4926"/>
                  </a:lnTo>
                  <a:lnTo>
                    <a:pt x="8304" y="4926"/>
                  </a:lnTo>
                  <a:lnTo>
                    <a:pt x="8304" y="4713"/>
                  </a:lnTo>
                  <a:lnTo>
                    <a:pt x="8772" y="4713"/>
                  </a:lnTo>
                  <a:lnTo>
                    <a:pt x="8772" y="4926"/>
                  </a:lnTo>
                  <a:lnTo>
                    <a:pt x="8884" y="4713"/>
                  </a:lnTo>
                  <a:lnTo>
                    <a:pt x="8772" y="4713"/>
                  </a:lnTo>
                  <a:lnTo>
                    <a:pt x="8884" y="4289"/>
                  </a:lnTo>
                  <a:lnTo>
                    <a:pt x="9219" y="4289"/>
                  </a:lnTo>
                  <a:lnTo>
                    <a:pt x="9710" y="4289"/>
                  </a:lnTo>
                  <a:lnTo>
                    <a:pt x="9710" y="4055"/>
                  </a:lnTo>
                  <a:lnTo>
                    <a:pt x="9219" y="4289"/>
                  </a:lnTo>
                  <a:lnTo>
                    <a:pt x="8884" y="4289"/>
                  </a:lnTo>
                  <a:lnTo>
                    <a:pt x="9129" y="3843"/>
                  </a:lnTo>
                  <a:lnTo>
                    <a:pt x="9219" y="3843"/>
                  </a:lnTo>
                  <a:lnTo>
                    <a:pt x="9710" y="3503"/>
                  </a:lnTo>
                  <a:lnTo>
                    <a:pt x="9710" y="3376"/>
                  </a:lnTo>
                  <a:lnTo>
                    <a:pt x="9821" y="3163"/>
                  </a:lnTo>
                  <a:lnTo>
                    <a:pt x="9710" y="3163"/>
                  </a:lnTo>
                  <a:lnTo>
                    <a:pt x="9219" y="3376"/>
                  </a:lnTo>
                  <a:lnTo>
                    <a:pt x="9129" y="3163"/>
                  </a:lnTo>
                  <a:lnTo>
                    <a:pt x="9219" y="2845"/>
                  </a:lnTo>
                  <a:lnTo>
                    <a:pt x="10402" y="2633"/>
                  </a:lnTo>
                  <a:lnTo>
                    <a:pt x="10737" y="2951"/>
                  </a:lnTo>
                  <a:lnTo>
                    <a:pt x="10960" y="2951"/>
                  </a:lnTo>
                  <a:lnTo>
                    <a:pt x="10960" y="2845"/>
                  </a:lnTo>
                  <a:lnTo>
                    <a:pt x="10625" y="2845"/>
                  </a:lnTo>
                  <a:lnTo>
                    <a:pt x="10402" y="2420"/>
                  </a:lnTo>
                  <a:lnTo>
                    <a:pt x="10960" y="2081"/>
                  </a:lnTo>
                  <a:lnTo>
                    <a:pt x="11183" y="2633"/>
                  </a:lnTo>
                  <a:lnTo>
                    <a:pt x="11183" y="2293"/>
                  </a:lnTo>
                  <a:lnTo>
                    <a:pt x="11317" y="2081"/>
                  </a:lnTo>
                  <a:lnTo>
                    <a:pt x="11540" y="2845"/>
                  </a:lnTo>
                  <a:lnTo>
                    <a:pt x="11674" y="2845"/>
                  </a:lnTo>
                  <a:lnTo>
                    <a:pt x="11897" y="2633"/>
                  </a:lnTo>
                  <a:lnTo>
                    <a:pt x="11674" y="2293"/>
                  </a:lnTo>
                  <a:lnTo>
                    <a:pt x="12143" y="2081"/>
                  </a:lnTo>
                  <a:lnTo>
                    <a:pt x="12232" y="1975"/>
                  </a:lnTo>
                  <a:lnTo>
                    <a:pt x="12813" y="2293"/>
                  </a:lnTo>
                  <a:lnTo>
                    <a:pt x="12813" y="1741"/>
                  </a:lnTo>
                  <a:lnTo>
                    <a:pt x="12455" y="1741"/>
                  </a:lnTo>
                  <a:lnTo>
                    <a:pt x="12143" y="1423"/>
                  </a:lnTo>
                  <a:lnTo>
                    <a:pt x="12701" y="1423"/>
                  </a:lnTo>
                  <a:lnTo>
                    <a:pt x="13415" y="1423"/>
                  </a:lnTo>
                  <a:lnTo>
                    <a:pt x="13638" y="1529"/>
                  </a:lnTo>
                  <a:lnTo>
                    <a:pt x="13973" y="1210"/>
                  </a:lnTo>
                  <a:lnTo>
                    <a:pt x="13973" y="637"/>
                  </a:lnTo>
                  <a:lnTo>
                    <a:pt x="14330" y="1083"/>
                  </a:lnTo>
                  <a:lnTo>
                    <a:pt x="14554" y="870"/>
                  </a:lnTo>
                  <a:lnTo>
                    <a:pt x="14330" y="637"/>
                  </a:lnTo>
                  <a:lnTo>
                    <a:pt x="14554" y="297"/>
                  </a:lnTo>
                  <a:lnTo>
                    <a:pt x="15134" y="297"/>
                  </a:lnTo>
                  <a:lnTo>
                    <a:pt x="15469" y="297"/>
                  </a:lnTo>
                  <a:lnTo>
                    <a:pt x="15134" y="870"/>
                  </a:lnTo>
                  <a:lnTo>
                    <a:pt x="15134" y="1423"/>
                  </a:lnTo>
                  <a:lnTo>
                    <a:pt x="15246" y="1529"/>
                  </a:lnTo>
                  <a:lnTo>
                    <a:pt x="15246" y="1210"/>
                  </a:lnTo>
                  <a:lnTo>
                    <a:pt x="16049" y="297"/>
                  </a:lnTo>
                  <a:lnTo>
                    <a:pt x="16049" y="637"/>
                  </a:lnTo>
                  <a:lnTo>
                    <a:pt x="16161" y="1083"/>
                  </a:lnTo>
                  <a:lnTo>
                    <a:pt x="16384" y="870"/>
                  </a:lnTo>
                  <a:lnTo>
                    <a:pt x="16518" y="637"/>
                  </a:lnTo>
                  <a:lnTo>
                    <a:pt x="16741" y="552"/>
                  </a:lnTo>
                  <a:lnTo>
                    <a:pt x="16384" y="297"/>
                  </a:lnTo>
                  <a:lnTo>
                    <a:pt x="16518" y="0"/>
                  </a:lnTo>
                  <a:lnTo>
                    <a:pt x="17098" y="0"/>
                  </a:lnTo>
                  <a:lnTo>
                    <a:pt x="17567" y="85"/>
                  </a:lnTo>
                  <a:lnTo>
                    <a:pt x="17567" y="297"/>
                  </a:lnTo>
                  <a:lnTo>
                    <a:pt x="17098" y="552"/>
                  </a:lnTo>
                  <a:lnTo>
                    <a:pt x="17567" y="637"/>
                  </a:lnTo>
                  <a:lnTo>
                    <a:pt x="17098" y="870"/>
                  </a:lnTo>
                  <a:lnTo>
                    <a:pt x="17567" y="870"/>
                  </a:lnTo>
                  <a:lnTo>
                    <a:pt x="17902" y="297"/>
                  </a:lnTo>
                  <a:lnTo>
                    <a:pt x="18013" y="297"/>
                  </a:lnTo>
                  <a:lnTo>
                    <a:pt x="18259" y="552"/>
                  </a:lnTo>
                  <a:lnTo>
                    <a:pt x="18482" y="297"/>
                  </a:lnTo>
                  <a:lnTo>
                    <a:pt x="19063" y="637"/>
                  </a:lnTo>
                  <a:lnTo>
                    <a:pt x="18839" y="637"/>
                  </a:lnTo>
                  <a:lnTo>
                    <a:pt x="19174" y="637"/>
                  </a:lnTo>
                  <a:lnTo>
                    <a:pt x="19531" y="1083"/>
                  </a:lnTo>
                  <a:lnTo>
                    <a:pt x="19063" y="1423"/>
                  </a:lnTo>
                  <a:lnTo>
                    <a:pt x="17902" y="1423"/>
                  </a:lnTo>
                  <a:lnTo>
                    <a:pt x="18482" y="1529"/>
                  </a:lnTo>
                  <a:lnTo>
                    <a:pt x="18839" y="1975"/>
                  </a:lnTo>
                  <a:lnTo>
                    <a:pt x="19063" y="1741"/>
                  </a:lnTo>
                  <a:lnTo>
                    <a:pt x="19397" y="1741"/>
                  </a:lnTo>
                  <a:lnTo>
                    <a:pt x="19754" y="1975"/>
                  </a:lnTo>
                  <a:lnTo>
                    <a:pt x="19978" y="2081"/>
                  </a:lnTo>
                  <a:lnTo>
                    <a:pt x="19531" y="2081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orme libre 568">
              <a:extLst>
                <a:ext uri="{FF2B5EF4-FFF2-40B4-BE49-F238E27FC236}">
                  <a16:creationId xmlns:a16="http://schemas.microsoft.com/office/drawing/2014/main" id="{18A70A35-661F-3174-5F1F-03721403E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373" y="3125253"/>
              <a:ext cx="543896" cy="240976"/>
            </a:xfrm>
            <a:custGeom>
              <a:avLst/>
              <a:gdLst>
                <a:gd name="T0" fmla="*/ 10611 w 20000"/>
                <a:gd name="T1" fmla="*/ 2192 h 20000"/>
                <a:gd name="T2" fmla="*/ 12283 w 20000"/>
                <a:gd name="T3" fmla="*/ 3562 h 20000"/>
                <a:gd name="T4" fmla="*/ 13248 w 20000"/>
                <a:gd name="T5" fmla="*/ 3562 h 20000"/>
                <a:gd name="T6" fmla="*/ 14598 w 20000"/>
                <a:gd name="T7" fmla="*/ 0 h 20000"/>
                <a:gd name="T8" fmla="*/ 16270 w 20000"/>
                <a:gd name="T9" fmla="*/ 1370 h 20000"/>
                <a:gd name="T10" fmla="*/ 18907 w 20000"/>
                <a:gd name="T11" fmla="*/ 2192 h 20000"/>
                <a:gd name="T12" fmla="*/ 18907 w 20000"/>
                <a:gd name="T13" fmla="*/ 5616 h 20000"/>
                <a:gd name="T14" fmla="*/ 19936 w 20000"/>
                <a:gd name="T15" fmla="*/ 7808 h 20000"/>
                <a:gd name="T16" fmla="*/ 19936 w 20000"/>
                <a:gd name="T17" fmla="*/ 9178 h 20000"/>
                <a:gd name="T18" fmla="*/ 19293 w 20000"/>
                <a:gd name="T19" fmla="*/ 10685 h 20000"/>
                <a:gd name="T20" fmla="*/ 18264 w 20000"/>
                <a:gd name="T21" fmla="*/ 10685 h 20000"/>
                <a:gd name="T22" fmla="*/ 17621 w 20000"/>
                <a:gd name="T23" fmla="*/ 10685 h 20000"/>
                <a:gd name="T24" fmla="*/ 18264 w 20000"/>
                <a:gd name="T25" fmla="*/ 11233 h 20000"/>
                <a:gd name="T26" fmla="*/ 18264 w 20000"/>
                <a:gd name="T27" fmla="*/ 16301 h 20000"/>
                <a:gd name="T28" fmla="*/ 17299 w 20000"/>
                <a:gd name="T29" fmla="*/ 17123 h 20000"/>
                <a:gd name="T30" fmla="*/ 17299 w 20000"/>
                <a:gd name="T31" fmla="*/ 18493 h 20000"/>
                <a:gd name="T32" fmla="*/ 16270 w 20000"/>
                <a:gd name="T33" fmla="*/ 18493 h 20000"/>
                <a:gd name="T34" fmla="*/ 13248 w 20000"/>
                <a:gd name="T35" fmla="*/ 19863 h 20000"/>
                <a:gd name="T36" fmla="*/ 10611 w 20000"/>
                <a:gd name="T37" fmla="*/ 19863 h 20000"/>
                <a:gd name="T38" fmla="*/ 10354 w 20000"/>
                <a:gd name="T39" fmla="*/ 19863 h 20000"/>
                <a:gd name="T40" fmla="*/ 8617 w 20000"/>
                <a:gd name="T41" fmla="*/ 17123 h 20000"/>
                <a:gd name="T42" fmla="*/ 6945 w 20000"/>
                <a:gd name="T43" fmla="*/ 14932 h 20000"/>
                <a:gd name="T44" fmla="*/ 5981 w 20000"/>
                <a:gd name="T45" fmla="*/ 14932 h 20000"/>
                <a:gd name="T46" fmla="*/ 4309 w 20000"/>
                <a:gd name="T47" fmla="*/ 14932 h 20000"/>
                <a:gd name="T48" fmla="*/ 4309 w 20000"/>
                <a:gd name="T49" fmla="*/ 17123 h 20000"/>
                <a:gd name="T50" fmla="*/ 2637 w 20000"/>
                <a:gd name="T51" fmla="*/ 17123 h 20000"/>
                <a:gd name="T52" fmla="*/ 2315 w 20000"/>
                <a:gd name="T53" fmla="*/ 17123 h 20000"/>
                <a:gd name="T54" fmla="*/ 2315 w 20000"/>
                <a:gd name="T55" fmla="*/ 16301 h 20000"/>
                <a:gd name="T56" fmla="*/ 900 w 20000"/>
                <a:gd name="T57" fmla="*/ 16301 h 20000"/>
                <a:gd name="T58" fmla="*/ 900 w 20000"/>
                <a:gd name="T59" fmla="*/ 14932 h 20000"/>
                <a:gd name="T60" fmla="*/ 643 w 20000"/>
                <a:gd name="T61" fmla="*/ 14932 h 20000"/>
                <a:gd name="T62" fmla="*/ 0 w 20000"/>
                <a:gd name="T63" fmla="*/ 13425 h 20000"/>
                <a:gd name="T64" fmla="*/ 0 w 20000"/>
                <a:gd name="T65" fmla="*/ 12877 h 20000"/>
                <a:gd name="T66" fmla="*/ 643 w 20000"/>
                <a:gd name="T67" fmla="*/ 11233 h 20000"/>
                <a:gd name="T68" fmla="*/ 2315 w 20000"/>
                <a:gd name="T69" fmla="*/ 12877 h 20000"/>
                <a:gd name="T70" fmla="*/ 2315 w 20000"/>
                <a:gd name="T71" fmla="*/ 11233 h 20000"/>
                <a:gd name="T72" fmla="*/ 3280 w 20000"/>
                <a:gd name="T73" fmla="*/ 11233 h 20000"/>
                <a:gd name="T74" fmla="*/ 3666 w 20000"/>
                <a:gd name="T75" fmla="*/ 12877 h 20000"/>
                <a:gd name="T76" fmla="*/ 5273 w 20000"/>
                <a:gd name="T77" fmla="*/ 11233 h 20000"/>
                <a:gd name="T78" fmla="*/ 6302 w 20000"/>
                <a:gd name="T79" fmla="*/ 11233 h 20000"/>
                <a:gd name="T80" fmla="*/ 6945 w 20000"/>
                <a:gd name="T81" fmla="*/ 10685 h 20000"/>
                <a:gd name="T82" fmla="*/ 8617 w 20000"/>
                <a:gd name="T83" fmla="*/ 10685 h 20000"/>
                <a:gd name="T84" fmla="*/ 9325 w 20000"/>
                <a:gd name="T85" fmla="*/ 11233 h 20000"/>
                <a:gd name="T86" fmla="*/ 8617 w 20000"/>
                <a:gd name="T87" fmla="*/ 9178 h 20000"/>
                <a:gd name="T88" fmla="*/ 8617 w 20000"/>
                <a:gd name="T89" fmla="*/ 5616 h 20000"/>
                <a:gd name="T90" fmla="*/ 10611 w 20000"/>
                <a:gd name="T91" fmla="*/ 5068 h 20000"/>
                <a:gd name="T92" fmla="*/ 10611 w 20000"/>
                <a:gd name="T93" fmla="*/ 2192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000" h="20000">
                  <a:moveTo>
                    <a:pt x="10611" y="2192"/>
                  </a:moveTo>
                  <a:lnTo>
                    <a:pt x="12283" y="3562"/>
                  </a:lnTo>
                  <a:lnTo>
                    <a:pt x="13248" y="3562"/>
                  </a:lnTo>
                  <a:lnTo>
                    <a:pt x="14598" y="0"/>
                  </a:lnTo>
                  <a:lnTo>
                    <a:pt x="16270" y="1370"/>
                  </a:lnTo>
                  <a:lnTo>
                    <a:pt x="18907" y="2192"/>
                  </a:lnTo>
                  <a:lnTo>
                    <a:pt x="18907" y="5616"/>
                  </a:lnTo>
                  <a:lnTo>
                    <a:pt x="19936" y="7808"/>
                  </a:lnTo>
                  <a:lnTo>
                    <a:pt x="19936" y="9178"/>
                  </a:lnTo>
                  <a:lnTo>
                    <a:pt x="19293" y="10685"/>
                  </a:lnTo>
                  <a:lnTo>
                    <a:pt x="18264" y="10685"/>
                  </a:lnTo>
                  <a:lnTo>
                    <a:pt x="17621" y="10685"/>
                  </a:lnTo>
                  <a:lnTo>
                    <a:pt x="18264" y="11233"/>
                  </a:lnTo>
                  <a:lnTo>
                    <a:pt x="18264" y="16301"/>
                  </a:lnTo>
                  <a:lnTo>
                    <a:pt x="17299" y="17123"/>
                  </a:lnTo>
                  <a:lnTo>
                    <a:pt x="17299" y="18493"/>
                  </a:lnTo>
                  <a:lnTo>
                    <a:pt x="16270" y="18493"/>
                  </a:lnTo>
                  <a:lnTo>
                    <a:pt x="13248" y="19863"/>
                  </a:lnTo>
                  <a:lnTo>
                    <a:pt x="10611" y="19863"/>
                  </a:lnTo>
                  <a:lnTo>
                    <a:pt x="10354" y="19863"/>
                  </a:lnTo>
                  <a:lnTo>
                    <a:pt x="8617" y="17123"/>
                  </a:lnTo>
                  <a:lnTo>
                    <a:pt x="6945" y="14932"/>
                  </a:lnTo>
                  <a:lnTo>
                    <a:pt x="5981" y="14932"/>
                  </a:lnTo>
                  <a:lnTo>
                    <a:pt x="4309" y="14932"/>
                  </a:lnTo>
                  <a:lnTo>
                    <a:pt x="4309" y="17123"/>
                  </a:lnTo>
                  <a:lnTo>
                    <a:pt x="2637" y="17123"/>
                  </a:lnTo>
                  <a:lnTo>
                    <a:pt x="2315" y="17123"/>
                  </a:lnTo>
                  <a:lnTo>
                    <a:pt x="2315" y="16301"/>
                  </a:lnTo>
                  <a:lnTo>
                    <a:pt x="900" y="16301"/>
                  </a:lnTo>
                  <a:lnTo>
                    <a:pt x="900" y="14932"/>
                  </a:lnTo>
                  <a:lnTo>
                    <a:pt x="643" y="14932"/>
                  </a:lnTo>
                  <a:lnTo>
                    <a:pt x="0" y="13425"/>
                  </a:lnTo>
                  <a:lnTo>
                    <a:pt x="0" y="12877"/>
                  </a:lnTo>
                  <a:lnTo>
                    <a:pt x="643" y="11233"/>
                  </a:lnTo>
                  <a:lnTo>
                    <a:pt x="2315" y="12877"/>
                  </a:lnTo>
                  <a:lnTo>
                    <a:pt x="2315" y="11233"/>
                  </a:lnTo>
                  <a:lnTo>
                    <a:pt x="3280" y="11233"/>
                  </a:lnTo>
                  <a:lnTo>
                    <a:pt x="3666" y="12877"/>
                  </a:lnTo>
                  <a:lnTo>
                    <a:pt x="5273" y="11233"/>
                  </a:lnTo>
                  <a:lnTo>
                    <a:pt x="6302" y="11233"/>
                  </a:lnTo>
                  <a:lnTo>
                    <a:pt x="6945" y="10685"/>
                  </a:lnTo>
                  <a:lnTo>
                    <a:pt x="8617" y="10685"/>
                  </a:lnTo>
                  <a:lnTo>
                    <a:pt x="9325" y="11233"/>
                  </a:lnTo>
                  <a:lnTo>
                    <a:pt x="8617" y="9178"/>
                  </a:lnTo>
                  <a:lnTo>
                    <a:pt x="8617" y="5616"/>
                  </a:lnTo>
                  <a:lnTo>
                    <a:pt x="10611" y="5068"/>
                  </a:lnTo>
                  <a:lnTo>
                    <a:pt x="10611" y="2192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orme libre 569">
              <a:extLst>
                <a:ext uri="{FF2B5EF4-FFF2-40B4-BE49-F238E27FC236}">
                  <a16:creationId xmlns:a16="http://schemas.microsoft.com/office/drawing/2014/main" id="{3CBDF49E-F6D4-D442-5935-8DDE4053E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937" y="2544274"/>
              <a:ext cx="736275" cy="566123"/>
            </a:xfrm>
            <a:custGeom>
              <a:avLst/>
              <a:gdLst>
                <a:gd name="T0" fmla="*/ 10309 w 20000"/>
                <a:gd name="T1" fmla="*/ 933 h 20000"/>
                <a:gd name="T2" fmla="*/ 16722 w 20000"/>
                <a:gd name="T3" fmla="*/ 933 h 20000"/>
                <a:gd name="T4" fmla="*/ 17957 w 20000"/>
                <a:gd name="T5" fmla="*/ 3615 h 20000"/>
                <a:gd name="T6" fmla="*/ 18670 w 20000"/>
                <a:gd name="T7" fmla="*/ 5481 h 20000"/>
                <a:gd name="T8" fmla="*/ 19192 w 20000"/>
                <a:gd name="T9" fmla="*/ 7289 h 20000"/>
                <a:gd name="T10" fmla="*/ 17482 w 20000"/>
                <a:gd name="T11" fmla="*/ 8455 h 20000"/>
                <a:gd name="T12" fmla="*/ 18670 w 20000"/>
                <a:gd name="T13" fmla="*/ 10029 h 20000"/>
                <a:gd name="T14" fmla="*/ 19192 w 20000"/>
                <a:gd name="T15" fmla="*/ 11837 h 20000"/>
                <a:gd name="T16" fmla="*/ 19952 w 20000"/>
                <a:gd name="T17" fmla="*/ 13586 h 20000"/>
                <a:gd name="T18" fmla="*/ 17197 w 20000"/>
                <a:gd name="T19" fmla="*/ 18134 h 20000"/>
                <a:gd name="T20" fmla="*/ 17482 w 20000"/>
                <a:gd name="T21" fmla="*/ 19592 h 20000"/>
                <a:gd name="T22" fmla="*/ 17197 w 20000"/>
                <a:gd name="T23" fmla="*/ 19942 h 20000"/>
                <a:gd name="T24" fmla="*/ 16722 w 20000"/>
                <a:gd name="T25" fmla="*/ 19592 h 20000"/>
                <a:gd name="T26" fmla="*/ 15487 w 20000"/>
                <a:gd name="T27" fmla="*/ 19009 h 20000"/>
                <a:gd name="T28" fmla="*/ 14489 w 20000"/>
                <a:gd name="T29" fmla="*/ 18717 h 20000"/>
                <a:gd name="T30" fmla="*/ 14014 w 20000"/>
                <a:gd name="T31" fmla="*/ 19009 h 20000"/>
                <a:gd name="T32" fmla="*/ 13302 w 20000"/>
                <a:gd name="T33" fmla="*/ 19009 h 20000"/>
                <a:gd name="T34" fmla="*/ 12067 w 20000"/>
                <a:gd name="T35" fmla="*/ 19592 h 20000"/>
                <a:gd name="T36" fmla="*/ 11591 w 20000"/>
                <a:gd name="T37" fmla="*/ 19009 h 20000"/>
                <a:gd name="T38" fmla="*/ 11306 w 20000"/>
                <a:gd name="T39" fmla="*/ 18134 h 20000"/>
                <a:gd name="T40" fmla="*/ 10309 w 20000"/>
                <a:gd name="T41" fmla="*/ 18717 h 20000"/>
                <a:gd name="T42" fmla="*/ 9359 w 20000"/>
                <a:gd name="T43" fmla="*/ 17551 h 20000"/>
                <a:gd name="T44" fmla="*/ 9359 w 20000"/>
                <a:gd name="T45" fmla="*/ 17201 h 20000"/>
                <a:gd name="T46" fmla="*/ 7601 w 20000"/>
                <a:gd name="T47" fmla="*/ 16618 h 20000"/>
                <a:gd name="T48" fmla="*/ 7601 w 20000"/>
                <a:gd name="T49" fmla="*/ 16327 h 20000"/>
                <a:gd name="T50" fmla="*/ 6888 w 20000"/>
                <a:gd name="T51" fmla="*/ 15743 h 20000"/>
                <a:gd name="T52" fmla="*/ 6128 w 20000"/>
                <a:gd name="T53" fmla="*/ 16327 h 20000"/>
                <a:gd name="T54" fmla="*/ 5653 w 20000"/>
                <a:gd name="T55" fmla="*/ 16327 h 20000"/>
                <a:gd name="T56" fmla="*/ 4941 w 20000"/>
                <a:gd name="T57" fmla="*/ 15743 h 20000"/>
                <a:gd name="T58" fmla="*/ 4941 w 20000"/>
                <a:gd name="T59" fmla="*/ 15102 h 20000"/>
                <a:gd name="T60" fmla="*/ 4941 w 20000"/>
                <a:gd name="T61" fmla="*/ 14810 h 20000"/>
                <a:gd name="T62" fmla="*/ 4466 w 20000"/>
                <a:gd name="T63" fmla="*/ 14810 h 20000"/>
                <a:gd name="T64" fmla="*/ 3230 w 20000"/>
                <a:gd name="T65" fmla="*/ 14227 h 20000"/>
                <a:gd name="T66" fmla="*/ 3230 w 20000"/>
                <a:gd name="T67" fmla="*/ 13586 h 20000"/>
                <a:gd name="T68" fmla="*/ 2470 w 20000"/>
                <a:gd name="T69" fmla="*/ 13586 h 20000"/>
                <a:gd name="T70" fmla="*/ 1948 w 20000"/>
                <a:gd name="T71" fmla="*/ 13586 h 20000"/>
                <a:gd name="T72" fmla="*/ 2470 w 20000"/>
                <a:gd name="T73" fmla="*/ 12653 h 20000"/>
                <a:gd name="T74" fmla="*/ 1948 w 20000"/>
                <a:gd name="T75" fmla="*/ 12420 h 20000"/>
                <a:gd name="T76" fmla="*/ 1758 w 20000"/>
                <a:gd name="T77" fmla="*/ 10904 h 20000"/>
                <a:gd name="T78" fmla="*/ 1758 w 20000"/>
                <a:gd name="T79" fmla="*/ 10262 h 20000"/>
                <a:gd name="T80" fmla="*/ 1235 w 20000"/>
                <a:gd name="T81" fmla="*/ 10262 h 20000"/>
                <a:gd name="T82" fmla="*/ 998 w 20000"/>
                <a:gd name="T83" fmla="*/ 8746 h 20000"/>
                <a:gd name="T84" fmla="*/ 1235 w 20000"/>
                <a:gd name="T85" fmla="*/ 8455 h 20000"/>
                <a:gd name="T86" fmla="*/ 0 w 20000"/>
                <a:gd name="T87" fmla="*/ 7289 h 20000"/>
                <a:gd name="T88" fmla="*/ 0 w 20000"/>
                <a:gd name="T89" fmla="*/ 6939 h 20000"/>
                <a:gd name="T90" fmla="*/ 998 w 20000"/>
                <a:gd name="T91" fmla="*/ 6064 h 20000"/>
                <a:gd name="T92" fmla="*/ 523 w 20000"/>
                <a:gd name="T93" fmla="*/ 4548 h 20000"/>
                <a:gd name="T94" fmla="*/ 998 w 20000"/>
                <a:gd name="T95" fmla="*/ 3965 h 20000"/>
                <a:gd name="T96" fmla="*/ 1235 w 20000"/>
                <a:gd name="T97" fmla="*/ 3965 h 20000"/>
                <a:gd name="T98" fmla="*/ 1235 w 20000"/>
                <a:gd name="T99" fmla="*/ 3032 h 20000"/>
                <a:gd name="T100" fmla="*/ 3705 w 20000"/>
                <a:gd name="T101" fmla="*/ 2157 h 20000"/>
                <a:gd name="T102" fmla="*/ 4181 w 20000"/>
                <a:gd name="T103" fmla="*/ 933 h 20000"/>
                <a:gd name="T104" fmla="*/ 4941 w 20000"/>
                <a:gd name="T105" fmla="*/ 641 h 20000"/>
                <a:gd name="T106" fmla="*/ 5178 w 20000"/>
                <a:gd name="T107" fmla="*/ 641 h 20000"/>
                <a:gd name="T108" fmla="*/ 7601 w 20000"/>
                <a:gd name="T109" fmla="*/ 0 h 20000"/>
                <a:gd name="T110" fmla="*/ 8171 w 20000"/>
                <a:gd name="T111" fmla="*/ 933 h 20000"/>
                <a:gd name="T112" fmla="*/ 8361 w 20000"/>
                <a:gd name="T113" fmla="*/ 1574 h 20000"/>
                <a:gd name="T114" fmla="*/ 9359 w 20000"/>
                <a:gd name="T115" fmla="*/ 1574 h 20000"/>
                <a:gd name="T116" fmla="*/ 10119 w 20000"/>
                <a:gd name="T117" fmla="*/ 2157 h 20000"/>
                <a:gd name="T118" fmla="*/ 10309 w 20000"/>
                <a:gd name="T119" fmla="*/ 933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00" h="20000">
                  <a:moveTo>
                    <a:pt x="10309" y="933"/>
                  </a:moveTo>
                  <a:lnTo>
                    <a:pt x="16722" y="933"/>
                  </a:lnTo>
                  <a:lnTo>
                    <a:pt x="17957" y="3615"/>
                  </a:lnTo>
                  <a:lnTo>
                    <a:pt x="18670" y="5481"/>
                  </a:lnTo>
                  <a:lnTo>
                    <a:pt x="19192" y="7289"/>
                  </a:lnTo>
                  <a:lnTo>
                    <a:pt x="17482" y="8455"/>
                  </a:lnTo>
                  <a:lnTo>
                    <a:pt x="18670" y="10029"/>
                  </a:lnTo>
                  <a:lnTo>
                    <a:pt x="19192" y="11837"/>
                  </a:lnTo>
                  <a:lnTo>
                    <a:pt x="19952" y="13586"/>
                  </a:lnTo>
                  <a:lnTo>
                    <a:pt x="17197" y="18134"/>
                  </a:lnTo>
                  <a:lnTo>
                    <a:pt x="17482" y="19592"/>
                  </a:lnTo>
                  <a:lnTo>
                    <a:pt x="17197" y="19942"/>
                  </a:lnTo>
                  <a:lnTo>
                    <a:pt x="16722" y="19592"/>
                  </a:lnTo>
                  <a:lnTo>
                    <a:pt x="15487" y="19009"/>
                  </a:lnTo>
                  <a:lnTo>
                    <a:pt x="14489" y="18717"/>
                  </a:lnTo>
                  <a:lnTo>
                    <a:pt x="14014" y="19009"/>
                  </a:lnTo>
                  <a:lnTo>
                    <a:pt x="13302" y="19009"/>
                  </a:lnTo>
                  <a:lnTo>
                    <a:pt x="12067" y="19592"/>
                  </a:lnTo>
                  <a:lnTo>
                    <a:pt x="11591" y="19009"/>
                  </a:lnTo>
                  <a:lnTo>
                    <a:pt x="11306" y="18134"/>
                  </a:lnTo>
                  <a:lnTo>
                    <a:pt x="10309" y="18717"/>
                  </a:lnTo>
                  <a:lnTo>
                    <a:pt x="9359" y="17551"/>
                  </a:lnTo>
                  <a:lnTo>
                    <a:pt x="9359" y="17201"/>
                  </a:lnTo>
                  <a:lnTo>
                    <a:pt x="7601" y="16618"/>
                  </a:lnTo>
                  <a:lnTo>
                    <a:pt x="7601" y="16327"/>
                  </a:lnTo>
                  <a:lnTo>
                    <a:pt x="6888" y="15743"/>
                  </a:lnTo>
                  <a:lnTo>
                    <a:pt x="6128" y="16327"/>
                  </a:lnTo>
                  <a:lnTo>
                    <a:pt x="5653" y="16327"/>
                  </a:lnTo>
                  <a:lnTo>
                    <a:pt x="4941" y="15743"/>
                  </a:lnTo>
                  <a:lnTo>
                    <a:pt x="4941" y="15102"/>
                  </a:lnTo>
                  <a:lnTo>
                    <a:pt x="4941" y="14810"/>
                  </a:lnTo>
                  <a:lnTo>
                    <a:pt x="4466" y="14810"/>
                  </a:lnTo>
                  <a:lnTo>
                    <a:pt x="3230" y="14227"/>
                  </a:lnTo>
                  <a:lnTo>
                    <a:pt x="3230" y="13586"/>
                  </a:lnTo>
                  <a:lnTo>
                    <a:pt x="2470" y="13586"/>
                  </a:lnTo>
                  <a:lnTo>
                    <a:pt x="1948" y="13586"/>
                  </a:lnTo>
                  <a:lnTo>
                    <a:pt x="2470" y="12653"/>
                  </a:lnTo>
                  <a:lnTo>
                    <a:pt x="1948" y="12420"/>
                  </a:lnTo>
                  <a:lnTo>
                    <a:pt x="1758" y="10904"/>
                  </a:lnTo>
                  <a:lnTo>
                    <a:pt x="1758" y="10262"/>
                  </a:lnTo>
                  <a:lnTo>
                    <a:pt x="1235" y="10262"/>
                  </a:lnTo>
                  <a:lnTo>
                    <a:pt x="998" y="8746"/>
                  </a:lnTo>
                  <a:lnTo>
                    <a:pt x="1235" y="8455"/>
                  </a:lnTo>
                  <a:lnTo>
                    <a:pt x="0" y="7289"/>
                  </a:lnTo>
                  <a:lnTo>
                    <a:pt x="0" y="6939"/>
                  </a:lnTo>
                  <a:lnTo>
                    <a:pt x="998" y="6064"/>
                  </a:lnTo>
                  <a:lnTo>
                    <a:pt x="523" y="4548"/>
                  </a:lnTo>
                  <a:lnTo>
                    <a:pt x="998" y="3965"/>
                  </a:lnTo>
                  <a:lnTo>
                    <a:pt x="1235" y="3965"/>
                  </a:lnTo>
                  <a:lnTo>
                    <a:pt x="1235" y="3032"/>
                  </a:lnTo>
                  <a:lnTo>
                    <a:pt x="3705" y="2157"/>
                  </a:lnTo>
                  <a:lnTo>
                    <a:pt x="4181" y="933"/>
                  </a:lnTo>
                  <a:lnTo>
                    <a:pt x="4941" y="641"/>
                  </a:lnTo>
                  <a:lnTo>
                    <a:pt x="5178" y="641"/>
                  </a:lnTo>
                  <a:lnTo>
                    <a:pt x="7601" y="0"/>
                  </a:lnTo>
                  <a:lnTo>
                    <a:pt x="8171" y="933"/>
                  </a:lnTo>
                  <a:lnTo>
                    <a:pt x="8361" y="1574"/>
                  </a:lnTo>
                  <a:lnTo>
                    <a:pt x="9359" y="1574"/>
                  </a:lnTo>
                  <a:lnTo>
                    <a:pt x="10119" y="2157"/>
                  </a:lnTo>
                  <a:lnTo>
                    <a:pt x="10309" y="933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orme libre 570">
              <a:extLst>
                <a:ext uri="{FF2B5EF4-FFF2-40B4-BE49-F238E27FC236}">
                  <a16:creationId xmlns:a16="http://schemas.microsoft.com/office/drawing/2014/main" id="{6B6ADE0D-7807-6AFF-4D4A-79965BA36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281" y="3749145"/>
              <a:ext cx="248340" cy="453891"/>
            </a:xfrm>
            <a:custGeom>
              <a:avLst/>
              <a:gdLst>
                <a:gd name="T0" fmla="*/ 4366 w 20000"/>
                <a:gd name="T1" fmla="*/ 0 h 20000"/>
                <a:gd name="T2" fmla="*/ 5915 w 20000"/>
                <a:gd name="T3" fmla="*/ 436 h 20000"/>
                <a:gd name="T4" fmla="*/ 8169 w 20000"/>
                <a:gd name="T5" fmla="*/ 0 h 20000"/>
                <a:gd name="T6" fmla="*/ 9577 w 20000"/>
                <a:gd name="T7" fmla="*/ 1164 h 20000"/>
                <a:gd name="T8" fmla="*/ 11831 w 20000"/>
                <a:gd name="T9" fmla="*/ 1164 h 20000"/>
                <a:gd name="T10" fmla="*/ 14085 w 20000"/>
                <a:gd name="T11" fmla="*/ 1164 h 20000"/>
                <a:gd name="T12" fmla="*/ 16901 w 20000"/>
                <a:gd name="T13" fmla="*/ 1164 h 20000"/>
                <a:gd name="T14" fmla="*/ 19014 w 20000"/>
                <a:gd name="T15" fmla="*/ 1891 h 20000"/>
                <a:gd name="T16" fmla="*/ 19859 w 20000"/>
                <a:gd name="T17" fmla="*/ 2255 h 20000"/>
                <a:gd name="T18" fmla="*/ 16901 w 20000"/>
                <a:gd name="T19" fmla="*/ 4873 h 20000"/>
                <a:gd name="T20" fmla="*/ 16901 w 20000"/>
                <a:gd name="T21" fmla="*/ 6836 h 20000"/>
                <a:gd name="T22" fmla="*/ 15493 w 20000"/>
                <a:gd name="T23" fmla="*/ 9818 h 20000"/>
                <a:gd name="T24" fmla="*/ 13239 w 20000"/>
                <a:gd name="T25" fmla="*/ 9818 h 20000"/>
                <a:gd name="T26" fmla="*/ 14085 w 20000"/>
                <a:gd name="T27" fmla="*/ 12073 h 20000"/>
                <a:gd name="T28" fmla="*/ 14085 w 20000"/>
                <a:gd name="T29" fmla="*/ 12800 h 20000"/>
                <a:gd name="T30" fmla="*/ 14085 w 20000"/>
                <a:gd name="T31" fmla="*/ 13891 h 20000"/>
                <a:gd name="T32" fmla="*/ 15493 w 20000"/>
                <a:gd name="T33" fmla="*/ 15055 h 20000"/>
                <a:gd name="T34" fmla="*/ 15493 w 20000"/>
                <a:gd name="T35" fmla="*/ 15782 h 20000"/>
                <a:gd name="T36" fmla="*/ 13239 w 20000"/>
                <a:gd name="T37" fmla="*/ 16945 h 20000"/>
                <a:gd name="T38" fmla="*/ 13239 w 20000"/>
                <a:gd name="T39" fmla="*/ 19200 h 20000"/>
                <a:gd name="T40" fmla="*/ 8169 w 20000"/>
                <a:gd name="T41" fmla="*/ 19927 h 20000"/>
                <a:gd name="T42" fmla="*/ 5915 w 20000"/>
                <a:gd name="T43" fmla="*/ 19200 h 20000"/>
                <a:gd name="T44" fmla="*/ 2254 w 20000"/>
                <a:gd name="T45" fmla="*/ 19200 h 20000"/>
                <a:gd name="T46" fmla="*/ 3803 w 20000"/>
                <a:gd name="T47" fmla="*/ 18036 h 20000"/>
                <a:gd name="T48" fmla="*/ 3803 w 20000"/>
                <a:gd name="T49" fmla="*/ 14691 h 20000"/>
                <a:gd name="T50" fmla="*/ 3803 w 20000"/>
                <a:gd name="T51" fmla="*/ 13891 h 20000"/>
                <a:gd name="T52" fmla="*/ 2254 w 20000"/>
                <a:gd name="T53" fmla="*/ 13891 h 20000"/>
                <a:gd name="T54" fmla="*/ 2254 w 20000"/>
                <a:gd name="T55" fmla="*/ 13091 h 20000"/>
                <a:gd name="T56" fmla="*/ 0 w 20000"/>
                <a:gd name="T57" fmla="*/ 13091 h 20000"/>
                <a:gd name="T58" fmla="*/ 1549 w 20000"/>
                <a:gd name="T59" fmla="*/ 10909 h 20000"/>
                <a:gd name="T60" fmla="*/ 2254 w 20000"/>
                <a:gd name="T61" fmla="*/ 10109 h 20000"/>
                <a:gd name="T62" fmla="*/ 5915 w 20000"/>
                <a:gd name="T63" fmla="*/ 5236 h 20000"/>
                <a:gd name="T64" fmla="*/ 4366 w 20000"/>
                <a:gd name="T65" fmla="*/ 0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00" h="20000">
                  <a:moveTo>
                    <a:pt x="4366" y="0"/>
                  </a:moveTo>
                  <a:lnTo>
                    <a:pt x="5915" y="436"/>
                  </a:lnTo>
                  <a:lnTo>
                    <a:pt x="8169" y="0"/>
                  </a:lnTo>
                  <a:lnTo>
                    <a:pt x="9577" y="1164"/>
                  </a:lnTo>
                  <a:lnTo>
                    <a:pt x="11831" y="1164"/>
                  </a:lnTo>
                  <a:lnTo>
                    <a:pt x="14085" y="1164"/>
                  </a:lnTo>
                  <a:lnTo>
                    <a:pt x="16901" y="1164"/>
                  </a:lnTo>
                  <a:lnTo>
                    <a:pt x="19014" y="1891"/>
                  </a:lnTo>
                  <a:lnTo>
                    <a:pt x="19859" y="2255"/>
                  </a:lnTo>
                  <a:lnTo>
                    <a:pt x="16901" y="4873"/>
                  </a:lnTo>
                  <a:lnTo>
                    <a:pt x="16901" y="6836"/>
                  </a:lnTo>
                  <a:lnTo>
                    <a:pt x="15493" y="9818"/>
                  </a:lnTo>
                  <a:lnTo>
                    <a:pt x="13239" y="9818"/>
                  </a:lnTo>
                  <a:lnTo>
                    <a:pt x="14085" y="12073"/>
                  </a:lnTo>
                  <a:lnTo>
                    <a:pt x="14085" y="12800"/>
                  </a:lnTo>
                  <a:lnTo>
                    <a:pt x="14085" y="13891"/>
                  </a:lnTo>
                  <a:lnTo>
                    <a:pt x="15493" y="15055"/>
                  </a:lnTo>
                  <a:lnTo>
                    <a:pt x="15493" y="15782"/>
                  </a:lnTo>
                  <a:lnTo>
                    <a:pt x="13239" y="16945"/>
                  </a:lnTo>
                  <a:lnTo>
                    <a:pt x="13239" y="19200"/>
                  </a:lnTo>
                  <a:lnTo>
                    <a:pt x="8169" y="19927"/>
                  </a:lnTo>
                  <a:lnTo>
                    <a:pt x="5915" y="19200"/>
                  </a:lnTo>
                  <a:lnTo>
                    <a:pt x="2254" y="19200"/>
                  </a:lnTo>
                  <a:lnTo>
                    <a:pt x="3803" y="18036"/>
                  </a:lnTo>
                  <a:lnTo>
                    <a:pt x="3803" y="14691"/>
                  </a:lnTo>
                  <a:lnTo>
                    <a:pt x="3803" y="13891"/>
                  </a:lnTo>
                  <a:lnTo>
                    <a:pt x="2254" y="13891"/>
                  </a:lnTo>
                  <a:lnTo>
                    <a:pt x="2254" y="13091"/>
                  </a:lnTo>
                  <a:lnTo>
                    <a:pt x="0" y="13091"/>
                  </a:lnTo>
                  <a:lnTo>
                    <a:pt x="1549" y="10909"/>
                  </a:lnTo>
                  <a:lnTo>
                    <a:pt x="2254" y="10109"/>
                  </a:lnTo>
                  <a:lnTo>
                    <a:pt x="5915" y="5236"/>
                  </a:lnTo>
                  <a:lnTo>
                    <a:pt x="4366" y="0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orme libre 571">
              <a:extLst>
                <a:ext uri="{FF2B5EF4-FFF2-40B4-BE49-F238E27FC236}">
                  <a16:creationId xmlns:a16="http://schemas.microsoft.com/office/drawing/2014/main" id="{7360F1F0-F524-3030-F921-BBBA0F632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4362" y="3192922"/>
              <a:ext cx="662821" cy="429131"/>
            </a:xfrm>
            <a:custGeom>
              <a:avLst/>
              <a:gdLst>
                <a:gd name="T0" fmla="*/ 11979 w 20000"/>
                <a:gd name="T1" fmla="*/ 846 h 20000"/>
                <a:gd name="T2" fmla="*/ 13668 w 20000"/>
                <a:gd name="T3" fmla="*/ 0 h 20000"/>
                <a:gd name="T4" fmla="*/ 16095 w 20000"/>
                <a:gd name="T5" fmla="*/ 5231 h 20000"/>
                <a:gd name="T6" fmla="*/ 16359 w 20000"/>
                <a:gd name="T7" fmla="*/ 5231 h 20000"/>
                <a:gd name="T8" fmla="*/ 16939 w 20000"/>
                <a:gd name="T9" fmla="*/ 11615 h 20000"/>
                <a:gd name="T10" fmla="*/ 17784 w 20000"/>
                <a:gd name="T11" fmla="*/ 12769 h 20000"/>
                <a:gd name="T12" fmla="*/ 19947 w 20000"/>
                <a:gd name="T13" fmla="*/ 11615 h 20000"/>
                <a:gd name="T14" fmla="*/ 19947 w 20000"/>
                <a:gd name="T15" fmla="*/ 14308 h 20000"/>
                <a:gd name="T16" fmla="*/ 18575 w 20000"/>
                <a:gd name="T17" fmla="*/ 14769 h 20000"/>
                <a:gd name="T18" fmla="*/ 18575 w 20000"/>
                <a:gd name="T19" fmla="*/ 13538 h 20000"/>
                <a:gd name="T20" fmla="*/ 18311 w 20000"/>
                <a:gd name="T21" fmla="*/ 13538 h 20000"/>
                <a:gd name="T22" fmla="*/ 18311 w 20000"/>
                <a:gd name="T23" fmla="*/ 14769 h 20000"/>
                <a:gd name="T24" fmla="*/ 18311 w 20000"/>
                <a:gd name="T25" fmla="*/ 15538 h 20000"/>
                <a:gd name="T26" fmla="*/ 18311 w 20000"/>
                <a:gd name="T27" fmla="*/ 16385 h 20000"/>
                <a:gd name="T28" fmla="*/ 17784 w 20000"/>
                <a:gd name="T29" fmla="*/ 18692 h 20000"/>
                <a:gd name="T30" fmla="*/ 17150 w 20000"/>
                <a:gd name="T31" fmla="*/ 18692 h 20000"/>
                <a:gd name="T32" fmla="*/ 16939 w 20000"/>
                <a:gd name="T33" fmla="*/ 17923 h 20000"/>
                <a:gd name="T34" fmla="*/ 14987 w 20000"/>
                <a:gd name="T35" fmla="*/ 17923 h 20000"/>
                <a:gd name="T36" fmla="*/ 14776 w 20000"/>
                <a:gd name="T37" fmla="*/ 17615 h 20000"/>
                <a:gd name="T38" fmla="*/ 12507 w 20000"/>
                <a:gd name="T39" fmla="*/ 18692 h 20000"/>
                <a:gd name="T40" fmla="*/ 11451 w 20000"/>
                <a:gd name="T41" fmla="*/ 19538 h 20000"/>
                <a:gd name="T42" fmla="*/ 11187 w 20000"/>
                <a:gd name="T43" fmla="*/ 19923 h 20000"/>
                <a:gd name="T44" fmla="*/ 9815 w 20000"/>
                <a:gd name="T45" fmla="*/ 19538 h 20000"/>
                <a:gd name="T46" fmla="*/ 8496 w 20000"/>
                <a:gd name="T47" fmla="*/ 19538 h 20000"/>
                <a:gd name="T48" fmla="*/ 7863 w 20000"/>
                <a:gd name="T49" fmla="*/ 19538 h 20000"/>
                <a:gd name="T50" fmla="*/ 6807 w 20000"/>
                <a:gd name="T51" fmla="*/ 18692 h 20000"/>
                <a:gd name="T52" fmla="*/ 5488 w 20000"/>
                <a:gd name="T53" fmla="*/ 19538 h 20000"/>
                <a:gd name="T54" fmla="*/ 5488 w 20000"/>
                <a:gd name="T55" fmla="*/ 18692 h 20000"/>
                <a:gd name="T56" fmla="*/ 5699 w 20000"/>
                <a:gd name="T57" fmla="*/ 17923 h 20000"/>
                <a:gd name="T58" fmla="*/ 4908 w 20000"/>
                <a:gd name="T59" fmla="*/ 17615 h 20000"/>
                <a:gd name="T60" fmla="*/ 4327 w 20000"/>
                <a:gd name="T61" fmla="*/ 16385 h 20000"/>
                <a:gd name="T62" fmla="*/ 4908 w 20000"/>
                <a:gd name="T63" fmla="*/ 15538 h 20000"/>
                <a:gd name="T64" fmla="*/ 4327 w 20000"/>
                <a:gd name="T65" fmla="*/ 15538 h 20000"/>
                <a:gd name="T66" fmla="*/ 4063 w 20000"/>
                <a:gd name="T67" fmla="*/ 16385 h 20000"/>
                <a:gd name="T68" fmla="*/ 3219 w 20000"/>
                <a:gd name="T69" fmla="*/ 15538 h 20000"/>
                <a:gd name="T70" fmla="*/ 2164 w 20000"/>
                <a:gd name="T71" fmla="*/ 14769 h 20000"/>
                <a:gd name="T72" fmla="*/ 2164 w 20000"/>
                <a:gd name="T73" fmla="*/ 14308 h 20000"/>
                <a:gd name="T74" fmla="*/ 2164 w 20000"/>
                <a:gd name="T75" fmla="*/ 12769 h 20000"/>
                <a:gd name="T76" fmla="*/ 528 w 20000"/>
                <a:gd name="T77" fmla="*/ 11615 h 20000"/>
                <a:gd name="T78" fmla="*/ 528 w 20000"/>
                <a:gd name="T79" fmla="*/ 10385 h 20000"/>
                <a:gd name="T80" fmla="*/ 0 w 20000"/>
                <a:gd name="T81" fmla="*/ 9154 h 20000"/>
                <a:gd name="T82" fmla="*/ 1055 w 20000"/>
                <a:gd name="T83" fmla="*/ 9154 h 20000"/>
                <a:gd name="T84" fmla="*/ 1055 w 20000"/>
                <a:gd name="T85" fmla="*/ 8385 h 20000"/>
                <a:gd name="T86" fmla="*/ 1900 w 20000"/>
                <a:gd name="T87" fmla="*/ 8000 h 20000"/>
                <a:gd name="T88" fmla="*/ 1900 w 20000"/>
                <a:gd name="T89" fmla="*/ 7231 h 20000"/>
                <a:gd name="T90" fmla="*/ 2164 w 20000"/>
                <a:gd name="T91" fmla="*/ 6000 h 20000"/>
                <a:gd name="T92" fmla="*/ 2691 w 20000"/>
                <a:gd name="T93" fmla="*/ 3154 h 20000"/>
                <a:gd name="T94" fmla="*/ 3536 w 20000"/>
                <a:gd name="T95" fmla="*/ 2000 h 20000"/>
                <a:gd name="T96" fmla="*/ 4327 w 20000"/>
                <a:gd name="T97" fmla="*/ 1231 h 20000"/>
                <a:gd name="T98" fmla="*/ 4908 w 20000"/>
                <a:gd name="T99" fmla="*/ 846 h 20000"/>
                <a:gd name="T100" fmla="*/ 5699 w 20000"/>
                <a:gd name="T101" fmla="*/ 846 h 20000"/>
                <a:gd name="T102" fmla="*/ 9815 w 20000"/>
                <a:gd name="T103" fmla="*/ 2000 h 20000"/>
                <a:gd name="T104" fmla="*/ 11979 w 20000"/>
                <a:gd name="T105" fmla="*/ 846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00" h="20000">
                  <a:moveTo>
                    <a:pt x="11979" y="846"/>
                  </a:moveTo>
                  <a:lnTo>
                    <a:pt x="13668" y="0"/>
                  </a:lnTo>
                  <a:lnTo>
                    <a:pt x="16095" y="5231"/>
                  </a:lnTo>
                  <a:lnTo>
                    <a:pt x="16359" y="5231"/>
                  </a:lnTo>
                  <a:lnTo>
                    <a:pt x="16939" y="11615"/>
                  </a:lnTo>
                  <a:lnTo>
                    <a:pt x="17784" y="12769"/>
                  </a:lnTo>
                  <a:lnTo>
                    <a:pt x="19947" y="11615"/>
                  </a:lnTo>
                  <a:lnTo>
                    <a:pt x="19947" y="14308"/>
                  </a:lnTo>
                  <a:lnTo>
                    <a:pt x="18575" y="14769"/>
                  </a:lnTo>
                  <a:lnTo>
                    <a:pt x="18575" y="13538"/>
                  </a:lnTo>
                  <a:lnTo>
                    <a:pt x="18311" y="13538"/>
                  </a:lnTo>
                  <a:lnTo>
                    <a:pt x="18311" y="14769"/>
                  </a:lnTo>
                  <a:lnTo>
                    <a:pt x="18311" y="15538"/>
                  </a:lnTo>
                  <a:lnTo>
                    <a:pt x="18311" y="16385"/>
                  </a:lnTo>
                  <a:lnTo>
                    <a:pt x="17784" y="18692"/>
                  </a:lnTo>
                  <a:lnTo>
                    <a:pt x="17150" y="18692"/>
                  </a:lnTo>
                  <a:lnTo>
                    <a:pt x="16939" y="17923"/>
                  </a:lnTo>
                  <a:lnTo>
                    <a:pt x="14987" y="17923"/>
                  </a:lnTo>
                  <a:lnTo>
                    <a:pt x="14776" y="17615"/>
                  </a:lnTo>
                  <a:lnTo>
                    <a:pt x="12507" y="18692"/>
                  </a:lnTo>
                  <a:lnTo>
                    <a:pt x="11451" y="19538"/>
                  </a:lnTo>
                  <a:lnTo>
                    <a:pt x="11187" y="19923"/>
                  </a:lnTo>
                  <a:lnTo>
                    <a:pt x="9815" y="19538"/>
                  </a:lnTo>
                  <a:lnTo>
                    <a:pt x="8496" y="19538"/>
                  </a:lnTo>
                  <a:lnTo>
                    <a:pt x="7863" y="19538"/>
                  </a:lnTo>
                  <a:lnTo>
                    <a:pt x="6807" y="18692"/>
                  </a:lnTo>
                  <a:lnTo>
                    <a:pt x="5488" y="19538"/>
                  </a:lnTo>
                  <a:lnTo>
                    <a:pt x="5488" y="18692"/>
                  </a:lnTo>
                  <a:lnTo>
                    <a:pt x="5699" y="17923"/>
                  </a:lnTo>
                  <a:lnTo>
                    <a:pt x="4908" y="17615"/>
                  </a:lnTo>
                  <a:lnTo>
                    <a:pt x="4327" y="16385"/>
                  </a:lnTo>
                  <a:lnTo>
                    <a:pt x="4908" y="15538"/>
                  </a:lnTo>
                  <a:lnTo>
                    <a:pt x="4327" y="15538"/>
                  </a:lnTo>
                  <a:lnTo>
                    <a:pt x="4063" y="16385"/>
                  </a:lnTo>
                  <a:lnTo>
                    <a:pt x="3219" y="15538"/>
                  </a:lnTo>
                  <a:lnTo>
                    <a:pt x="2164" y="14769"/>
                  </a:lnTo>
                  <a:lnTo>
                    <a:pt x="2164" y="14308"/>
                  </a:lnTo>
                  <a:lnTo>
                    <a:pt x="2164" y="12769"/>
                  </a:lnTo>
                  <a:lnTo>
                    <a:pt x="528" y="11615"/>
                  </a:lnTo>
                  <a:lnTo>
                    <a:pt x="528" y="10385"/>
                  </a:lnTo>
                  <a:lnTo>
                    <a:pt x="0" y="9154"/>
                  </a:lnTo>
                  <a:lnTo>
                    <a:pt x="1055" y="9154"/>
                  </a:lnTo>
                  <a:lnTo>
                    <a:pt x="1055" y="8385"/>
                  </a:lnTo>
                  <a:lnTo>
                    <a:pt x="1900" y="8000"/>
                  </a:lnTo>
                  <a:lnTo>
                    <a:pt x="1900" y="7231"/>
                  </a:lnTo>
                  <a:lnTo>
                    <a:pt x="2164" y="6000"/>
                  </a:lnTo>
                  <a:lnTo>
                    <a:pt x="2691" y="3154"/>
                  </a:lnTo>
                  <a:lnTo>
                    <a:pt x="3536" y="2000"/>
                  </a:lnTo>
                  <a:lnTo>
                    <a:pt x="4327" y="1231"/>
                  </a:lnTo>
                  <a:lnTo>
                    <a:pt x="4908" y="846"/>
                  </a:lnTo>
                  <a:lnTo>
                    <a:pt x="5699" y="846"/>
                  </a:lnTo>
                  <a:lnTo>
                    <a:pt x="9815" y="2000"/>
                  </a:lnTo>
                  <a:lnTo>
                    <a:pt x="11979" y="846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orme libre 576">
              <a:extLst>
                <a:ext uri="{FF2B5EF4-FFF2-40B4-BE49-F238E27FC236}">
                  <a16:creationId xmlns:a16="http://schemas.microsoft.com/office/drawing/2014/main" id="{07AEE17A-4B70-EA53-44AB-3658FB353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778" y="3235835"/>
              <a:ext cx="320041" cy="181557"/>
            </a:xfrm>
            <a:custGeom>
              <a:avLst/>
              <a:gdLst>
                <a:gd name="T0" fmla="*/ 5137 w 20000"/>
                <a:gd name="T1" fmla="*/ 2909 h 20000"/>
                <a:gd name="T2" fmla="*/ 6230 w 20000"/>
                <a:gd name="T3" fmla="*/ 2909 h 20000"/>
                <a:gd name="T4" fmla="*/ 7432 w 20000"/>
                <a:gd name="T5" fmla="*/ 2909 h 20000"/>
                <a:gd name="T6" fmla="*/ 7978 w 20000"/>
                <a:gd name="T7" fmla="*/ 2909 h 20000"/>
                <a:gd name="T8" fmla="*/ 9071 w 20000"/>
                <a:gd name="T9" fmla="*/ 2909 h 20000"/>
                <a:gd name="T10" fmla="*/ 9617 w 20000"/>
                <a:gd name="T11" fmla="*/ 2909 h 20000"/>
                <a:gd name="T12" fmla="*/ 9617 w 20000"/>
                <a:gd name="T13" fmla="*/ 2000 h 20000"/>
                <a:gd name="T14" fmla="*/ 10710 w 20000"/>
                <a:gd name="T15" fmla="*/ 0 h 20000"/>
                <a:gd name="T16" fmla="*/ 11913 w 20000"/>
                <a:gd name="T17" fmla="*/ 0 h 20000"/>
                <a:gd name="T18" fmla="*/ 12459 w 20000"/>
                <a:gd name="T19" fmla="*/ 0 h 20000"/>
                <a:gd name="T20" fmla="*/ 12459 w 20000"/>
                <a:gd name="T21" fmla="*/ 2000 h 20000"/>
                <a:gd name="T22" fmla="*/ 13661 w 20000"/>
                <a:gd name="T23" fmla="*/ 2000 h 20000"/>
                <a:gd name="T24" fmla="*/ 14098 w 20000"/>
                <a:gd name="T25" fmla="*/ 2000 h 20000"/>
                <a:gd name="T26" fmla="*/ 15410 w 20000"/>
                <a:gd name="T27" fmla="*/ 2000 h 20000"/>
                <a:gd name="T28" fmla="*/ 16503 w 20000"/>
                <a:gd name="T29" fmla="*/ 2909 h 20000"/>
                <a:gd name="T30" fmla="*/ 15410 w 20000"/>
                <a:gd name="T31" fmla="*/ 4909 h 20000"/>
                <a:gd name="T32" fmla="*/ 15410 w 20000"/>
                <a:gd name="T33" fmla="*/ 5636 h 20000"/>
                <a:gd name="T34" fmla="*/ 16503 w 20000"/>
                <a:gd name="T35" fmla="*/ 7636 h 20000"/>
                <a:gd name="T36" fmla="*/ 16940 w 20000"/>
                <a:gd name="T37" fmla="*/ 7636 h 20000"/>
                <a:gd name="T38" fmla="*/ 16940 w 20000"/>
                <a:gd name="T39" fmla="*/ 9455 h 20000"/>
                <a:gd name="T40" fmla="*/ 18142 w 20000"/>
                <a:gd name="T41" fmla="*/ 9455 h 20000"/>
                <a:gd name="T42" fmla="*/ 19235 w 20000"/>
                <a:gd name="T43" fmla="*/ 10545 h 20000"/>
                <a:gd name="T44" fmla="*/ 19891 w 20000"/>
                <a:gd name="T45" fmla="*/ 10545 h 20000"/>
                <a:gd name="T46" fmla="*/ 19235 w 20000"/>
                <a:gd name="T47" fmla="*/ 14182 h 20000"/>
                <a:gd name="T48" fmla="*/ 18142 w 20000"/>
                <a:gd name="T49" fmla="*/ 14182 h 20000"/>
                <a:gd name="T50" fmla="*/ 18142 w 20000"/>
                <a:gd name="T51" fmla="*/ 16909 h 20000"/>
                <a:gd name="T52" fmla="*/ 16940 w 20000"/>
                <a:gd name="T53" fmla="*/ 15091 h 20000"/>
                <a:gd name="T54" fmla="*/ 16503 w 20000"/>
                <a:gd name="T55" fmla="*/ 15091 h 20000"/>
                <a:gd name="T56" fmla="*/ 15410 w 20000"/>
                <a:gd name="T57" fmla="*/ 14182 h 20000"/>
                <a:gd name="T58" fmla="*/ 14098 w 20000"/>
                <a:gd name="T59" fmla="*/ 14182 h 20000"/>
                <a:gd name="T60" fmla="*/ 14098 w 20000"/>
                <a:gd name="T61" fmla="*/ 16909 h 20000"/>
                <a:gd name="T62" fmla="*/ 13661 w 20000"/>
                <a:gd name="T63" fmla="*/ 18000 h 20000"/>
                <a:gd name="T64" fmla="*/ 9617 w 20000"/>
                <a:gd name="T65" fmla="*/ 16909 h 20000"/>
                <a:gd name="T66" fmla="*/ 7978 w 20000"/>
                <a:gd name="T67" fmla="*/ 19818 h 20000"/>
                <a:gd name="T68" fmla="*/ 7432 w 20000"/>
                <a:gd name="T69" fmla="*/ 18000 h 20000"/>
                <a:gd name="T70" fmla="*/ 4481 w 20000"/>
                <a:gd name="T71" fmla="*/ 19818 h 20000"/>
                <a:gd name="T72" fmla="*/ 3388 w 20000"/>
                <a:gd name="T73" fmla="*/ 16909 h 20000"/>
                <a:gd name="T74" fmla="*/ 1749 w 20000"/>
                <a:gd name="T75" fmla="*/ 14182 h 20000"/>
                <a:gd name="T76" fmla="*/ 0 w 20000"/>
                <a:gd name="T77" fmla="*/ 15091 h 20000"/>
                <a:gd name="T78" fmla="*/ 0 w 20000"/>
                <a:gd name="T79" fmla="*/ 14182 h 20000"/>
                <a:gd name="T80" fmla="*/ 1749 w 20000"/>
                <a:gd name="T81" fmla="*/ 9455 h 20000"/>
                <a:gd name="T82" fmla="*/ 3388 w 20000"/>
                <a:gd name="T83" fmla="*/ 5636 h 20000"/>
                <a:gd name="T84" fmla="*/ 3388 w 20000"/>
                <a:gd name="T85" fmla="*/ 2909 h 20000"/>
                <a:gd name="T86" fmla="*/ 5137 w 20000"/>
                <a:gd name="T87" fmla="*/ 2909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00" h="20000">
                  <a:moveTo>
                    <a:pt x="5137" y="2909"/>
                  </a:moveTo>
                  <a:lnTo>
                    <a:pt x="6230" y="2909"/>
                  </a:lnTo>
                  <a:lnTo>
                    <a:pt x="7432" y="2909"/>
                  </a:lnTo>
                  <a:lnTo>
                    <a:pt x="7978" y="2909"/>
                  </a:lnTo>
                  <a:lnTo>
                    <a:pt x="9071" y="2909"/>
                  </a:lnTo>
                  <a:lnTo>
                    <a:pt x="9617" y="2909"/>
                  </a:lnTo>
                  <a:lnTo>
                    <a:pt x="9617" y="2000"/>
                  </a:lnTo>
                  <a:lnTo>
                    <a:pt x="10710" y="0"/>
                  </a:lnTo>
                  <a:lnTo>
                    <a:pt x="11913" y="0"/>
                  </a:lnTo>
                  <a:lnTo>
                    <a:pt x="12459" y="0"/>
                  </a:lnTo>
                  <a:lnTo>
                    <a:pt x="12459" y="2000"/>
                  </a:lnTo>
                  <a:lnTo>
                    <a:pt x="13661" y="2000"/>
                  </a:lnTo>
                  <a:lnTo>
                    <a:pt x="14098" y="2000"/>
                  </a:lnTo>
                  <a:lnTo>
                    <a:pt x="15410" y="2000"/>
                  </a:lnTo>
                  <a:lnTo>
                    <a:pt x="16503" y="2909"/>
                  </a:lnTo>
                  <a:lnTo>
                    <a:pt x="15410" y="4909"/>
                  </a:lnTo>
                  <a:lnTo>
                    <a:pt x="15410" y="5636"/>
                  </a:lnTo>
                  <a:lnTo>
                    <a:pt x="16503" y="7636"/>
                  </a:lnTo>
                  <a:lnTo>
                    <a:pt x="16940" y="7636"/>
                  </a:lnTo>
                  <a:lnTo>
                    <a:pt x="16940" y="9455"/>
                  </a:lnTo>
                  <a:lnTo>
                    <a:pt x="18142" y="9455"/>
                  </a:lnTo>
                  <a:lnTo>
                    <a:pt x="19235" y="10545"/>
                  </a:lnTo>
                  <a:lnTo>
                    <a:pt x="19891" y="10545"/>
                  </a:lnTo>
                  <a:lnTo>
                    <a:pt x="19235" y="14182"/>
                  </a:lnTo>
                  <a:lnTo>
                    <a:pt x="18142" y="14182"/>
                  </a:lnTo>
                  <a:lnTo>
                    <a:pt x="18142" y="16909"/>
                  </a:lnTo>
                  <a:lnTo>
                    <a:pt x="16940" y="15091"/>
                  </a:lnTo>
                  <a:lnTo>
                    <a:pt x="16503" y="15091"/>
                  </a:lnTo>
                  <a:lnTo>
                    <a:pt x="15410" y="14182"/>
                  </a:lnTo>
                  <a:lnTo>
                    <a:pt x="14098" y="14182"/>
                  </a:lnTo>
                  <a:lnTo>
                    <a:pt x="14098" y="16909"/>
                  </a:lnTo>
                  <a:lnTo>
                    <a:pt x="13661" y="18000"/>
                  </a:lnTo>
                  <a:lnTo>
                    <a:pt x="9617" y="16909"/>
                  </a:lnTo>
                  <a:lnTo>
                    <a:pt x="7978" y="19818"/>
                  </a:lnTo>
                  <a:lnTo>
                    <a:pt x="7432" y="18000"/>
                  </a:lnTo>
                  <a:lnTo>
                    <a:pt x="4481" y="19818"/>
                  </a:lnTo>
                  <a:lnTo>
                    <a:pt x="3388" y="16909"/>
                  </a:lnTo>
                  <a:lnTo>
                    <a:pt x="1749" y="14182"/>
                  </a:lnTo>
                  <a:lnTo>
                    <a:pt x="0" y="15091"/>
                  </a:lnTo>
                  <a:lnTo>
                    <a:pt x="0" y="14182"/>
                  </a:lnTo>
                  <a:lnTo>
                    <a:pt x="1749" y="9455"/>
                  </a:lnTo>
                  <a:lnTo>
                    <a:pt x="3388" y="5636"/>
                  </a:lnTo>
                  <a:lnTo>
                    <a:pt x="3388" y="2909"/>
                  </a:lnTo>
                  <a:lnTo>
                    <a:pt x="5137" y="2909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orme libre 577">
              <a:extLst>
                <a:ext uri="{FF2B5EF4-FFF2-40B4-BE49-F238E27FC236}">
                  <a16:creationId xmlns:a16="http://schemas.microsoft.com/office/drawing/2014/main" id="{45AD2617-EF81-6E64-64D9-5A76D9328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9260" y="3612153"/>
              <a:ext cx="925152" cy="675055"/>
            </a:xfrm>
            <a:custGeom>
              <a:avLst/>
              <a:gdLst>
                <a:gd name="T0" fmla="*/ 12703 w 20000"/>
                <a:gd name="T1" fmla="*/ 2005 h 20000"/>
                <a:gd name="T2" fmla="*/ 15879 w 20000"/>
                <a:gd name="T3" fmla="*/ 2787 h 20000"/>
                <a:gd name="T4" fmla="*/ 16824 w 20000"/>
                <a:gd name="T5" fmla="*/ 2787 h 20000"/>
                <a:gd name="T6" fmla="*/ 18034 w 20000"/>
                <a:gd name="T7" fmla="*/ 3276 h 20000"/>
                <a:gd name="T8" fmla="*/ 19584 w 20000"/>
                <a:gd name="T9" fmla="*/ 3276 h 20000"/>
                <a:gd name="T10" fmla="*/ 19584 w 20000"/>
                <a:gd name="T11" fmla="*/ 4010 h 20000"/>
                <a:gd name="T12" fmla="*/ 18979 w 20000"/>
                <a:gd name="T13" fmla="*/ 5575 h 20000"/>
                <a:gd name="T14" fmla="*/ 16824 w 20000"/>
                <a:gd name="T15" fmla="*/ 6797 h 20000"/>
                <a:gd name="T16" fmla="*/ 15879 w 20000"/>
                <a:gd name="T17" fmla="*/ 7286 h 20000"/>
                <a:gd name="T18" fmla="*/ 15274 w 20000"/>
                <a:gd name="T19" fmla="*/ 9340 h 20000"/>
                <a:gd name="T20" fmla="*/ 14329 w 20000"/>
                <a:gd name="T21" fmla="*/ 11589 h 20000"/>
                <a:gd name="T22" fmla="*/ 14858 w 20000"/>
                <a:gd name="T23" fmla="*/ 13399 h 20000"/>
                <a:gd name="T24" fmla="*/ 13724 w 20000"/>
                <a:gd name="T25" fmla="*/ 14670 h 20000"/>
                <a:gd name="T26" fmla="*/ 13308 w 20000"/>
                <a:gd name="T27" fmla="*/ 15892 h 20000"/>
                <a:gd name="T28" fmla="*/ 12136 w 20000"/>
                <a:gd name="T29" fmla="*/ 16186 h 20000"/>
                <a:gd name="T30" fmla="*/ 11153 w 20000"/>
                <a:gd name="T31" fmla="*/ 18191 h 20000"/>
                <a:gd name="T32" fmla="*/ 10397 w 20000"/>
                <a:gd name="T33" fmla="*/ 17946 h 20000"/>
                <a:gd name="T34" fmla="*/ 9792 w 20000"/>
                <a:gd name="T35" fmla="*/ 18191 h 20000"/>
                <a:gd name="T36" fmla="*/ 8809 w 20000"/>
                <a:gd name="T37" fmla="*/ 18191 h 20000"/>
                <a:gd name="T38" fmla="*/ 7259 w 20000"/>
                <a:gd name="T39" fmla="*/ 18680 h 20000"/>
                <a:gd name="T40" fmla="*/ 5671 w 20000"/>
                <a:gd name="T41" fmla="*/ 19951 h 20000"/>
                <a:gd name="T42" fmla="*/ 4121 w 20000"/>
                <a:gd name="T43" fmla="*/ 18191 h 20000"/>
                <a:gd name="T44" fmla="*/ 3176 w 20000"/>
                <a:gd name="T45" fmla="*/ 16968 h 20000"/>
                <a:gd name="T46" fmla="*/ 2949 w 20000"/>
                <a:gd name="T47" fmla="*/ 15403 h 20000"/>
                <a:gd name="T48" fmla="*/ 3554 w 20000"/>
                <a:gd name="T49" fmla="*/ 14181 h 20000"/>
                <a:gd name="T50" fmla="*/ 3176 w 20000"/>
                <a:gd name="T51" fmla="*/ 12665 h 20000"/>
                <a:gd name="T52" fmla="*/ 2949 w 20000"/>
                <a:gd name="T53" fmla="*/ 10611 h 20000"/>
                <a:gd name="T54" fmla="*/ 3932 w 20000"/>
                <a:gd name="T55" fmla="*/ 8606 h 20000"/>
                <a:gd name="T56" fmla="*/ 4726 w 20000"/>
                <a:gd name="T57" fmla="*/ 5575 h 20000"/>
                <a:gd name="T58" fmla="*/ 3932 w 20000"/>
                <a:gd name="T59" fmla="*/ 4792 h 20000"/>
                <a:gd name="T60" fmla="*/ 2571 w 20000"/>
                <a:gd name="T61" fmla="*/ 4792 h 20000"/>
                <a:gd name="T62" fmla="*/ 1588 w 20000"/>
                <a:gd name="T63" fmla="*/ 4010 h 20000"/>
                <a:gd name="T64" fmla="*/ 605 w 20000"/>
                <a:gd name="T65" fmla="*/ 4010 h 20000"/>
                <a:gd name="T66" fmla="*/ 605 w 20000"/>
                <a:gd name="T67" fmla="*/ 2787 h 20000"/>
                <a:gd name="T68" fmla="*/ 416 w 20000"/>
                <a:gd name="T69" fmla="*/ 2298 h 20000"/>
                <a:gd name="T70" fmla="*/ 605 w 20000"/>
                <a:gd name="T71" fmla="*/ 782 h 20000"/>
                <a:gd name="T72" fmla="*/ 1588 w 20000"/>
                <a:gd name="T73" fmla="*/ 196 h 20000"/>
                <a:gd name="T74" fmla="*/ 2949 w 20000"/>
                <a:gd name="T75" fmla="*/ 196 h 20000"/>
                <a:gd name="T76" fmla="*/ 5482 w 20000"/>
                <a:gd name="T77" fmla="*/ 196 h 20000"/>
                <a:gd name="T78" fmla="*/ 8809 w 20000"/>
                <a:gd name="T79" fmla="*/ 782 h 20000"/>
                <a:gd name="T80" fmla="*/ 12136 w 20000"/>
                <a:gd name="T81" fmla="*/ 782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00" h="20000">
                  <a:moveTo>
                    <a:pt x="12136" y="782"/>
                  </a:moveTo>
                  <a:lnTo>
                    <a:pt x="12703" y="2005"/>
                  </a:lnTo>
                  <a:lnTo>
                    <a:pt x="14858" y="2787"/>
                  </a:lnTo>
                  <a:lnTo>
                    <a:pt x="15879" y="2787"/>
                  </a:lnTo>
                  <a:lnTo>
                    <a:pt x="15879" y="2298"/>
                  </a:lnTo>
                  <a:lnTo>
                    <a:pt x="16824" y="2787"/>
                  </a:lnTo>
                  <a:lnTo>
                    <a:pt x="17429" y="3521"/>
                  </a:lnTo>
                  <a:lnTo>
                    <a:pt x="18034" y="3276"/>
                  </a:lnTo>
                  <a:lnTo>
                    <a:pt x="18979" y="3521"/>
                  </a:lnTo>
                  <a:lnTo>
                    <a:pt x="19584" y="3276"/>
                  </a:lnTo>
                  <a:lnTo>
                    <a:pt x="19962" y="3521"/>
                  </a:lnTo>
                  <a:lnTo>
                    <a:pt x="19584" y="4010"/>
                  </a:lnTo>
                  <a:lnTo>
                    <a:pt x="19584" y="4792"/>
                  </a:lnTo>
                  <a:lnTo>
                    <a:pt x="18979" y="5575"/>
                  </a:lnTo>
                  <a:lnTo>
                    <a:pt x="18034" y="6797"/>
                  </a:lnTo>
                  <a:lnTo>
                    <a:pt x="16824" y="6797"/>
                  </a:lnTo>
                  <a:lnTo>
                    <a:pt x="16257" y="7286"/>
                  </a:lnTo>
                  <a:lnTo>
                    <a:pt x="15879" y="7286"/>
                  </a:lnTo>
                  <a:lnTo>
                    <a:pt x="15879" y="8606"/>
                  </a:lnTo>
                  <a:lnTo>
                    <a:pt x="15274" y="9340"/>
                  </a:lnTo>
                  <a:lnTo>
                    <a:pt x="13913" y="10856"/>
                  </a:lnTo>
                  <a:lnTo>
                    <a:pt x="14329" y="11589"/>
                  </a:lnTo>
                  <a:lnTo>
                    <a:pt x="14858" y="12861"/>
                  </a:lnTo>
                  <a:lnTo>
                    <a:pt x="14858" y="13399"/>
                  </a:lnTo>
                  <a:lnTo>
                    <a:pt x="14329" y="13888"/>
                  </a:lnTo>
                  <a:lnTo>
                    <a:pt x="13724" y="14670"/>
                  </a:lnTo>
                  <a:lnTo>
                    <a:pt x="13308" y="15403"/>
                  </a:lnTo>
                  <a:lnTo>
                    <a:pt x="13308" y="15892"/>
                  </a:lnTo>
                  <a:lnTo>
                    <a:pt x="12930" y="16186"/>
                  </a:lnTo>
                  <a:lnTo>
                    <a:pt x="12136" y="16186"/>
                  </a:lnTo>
                  <a:lnTo>
                    <a:pt x="11380" y="16968"/>
                  </a:lnTo>
                  <a:lnTo>
                    <a:pt x="11153" y="18191"/>
                  </a:lnTo>
                  <a:lnTo>
                    <a:pt x="10775" y="17946"/>
                  </a:lnTo>
                  <a:lnTo>
                    <a:pt x="10397" y="17946"/>
                  </a:lnTo>
                  <a:lnTo>
                    <a:pt x="10208" y="18191"/>
                  </a:lnTo>
                  <a:lnTo>
                    <a:pt x="9792" y="18191"/>
                  </a:lnTo>
                  <a:lnTo>
                    <a:pt x="9225" y="18191"/>
                  </a:lnTo>
                  <a:lnTo>
                    <a:pt x="8809" y="18191"/>
                  </a:lnTo>
                  <a:lnTo>
                    <a:pt x="8053" y="18191"/>
                  </a:lnTo>
                  <a:lnTo>
                    <a:pt x="7259" y="18680"/>
                  </a:lnTo>
                  <a:lnTo>
                    <a:pt x="6654" y="18680"/>
                  </a:lnTo>
                  <a:lnTo>
                    <a:pt x="5671" y="19951"/>
                  </a:lnTo>
                  <a:lnTo>
                    <a:pt x="4499" y="19218"/>
                  </a:lnTo>
                  <a:lnTo>
                    <a:pt x="4121" y="18191"/>
                  </a:lnTo>
                  <a:lnTo>
                    <a:pt x="4121" y="17457"/>
                  </a:lnTo>
                  <a:lnTo>
                    <a:pt x="3176" y="16968"/>
                  </a:lnTo>
                  <a:lnTo>
                    <a:pt x="2949" y="16968"/>
                  </a:lnTo>
                  <a:lnTo>
                    <a:pt x="2949" y="15403"/>
                  </a:lnTo>
                  <a:lnTo>
                    <a:pt x="3554" y="14670"/>
                  </a:lnTo>
                  <a:lnTo>
                    <a:pt x="3554" y="14181"/>
                  </a:lnTo>
                  <a:lnTo>
                    <a:pt x="3176" y="13399"/>
                  </a:lnTo>
                  <a:lnTo>
                    <a:pt x="3176" y="12665"/>
                  </a:lnTo>
                  <a:lnTo>
                    <a:pt x="3176" y="12176"/>
                  </a:lnTo>
                  <a:lnTo>
                    <a:pt x="2949" y="10611"/>
                  </a:lnTo>
                  <a:lnTo>
                    <a:pt x="3554" y="10611"/>
                  </a:lnTo>
                  <a:lnTo>
                    <a:pt x="3932" y="8606"/>
                  </a:lnTo>
                  <a:lnTo>
                    <a:pt x="3932" y="7286"/>
                  </a:lnTo>
                  <a:lnTo>
                    <a:pt x="4726" y="5575"/>
                  </a:lnTo>
                  <a:lnTo>
                    <a:pt x="4499" y="5281"/>
                  </a:lnTo>
                  <a:lnTo>
                    <a:pt x="3932" y="4792"/>
                  </a:lnTo>
                  <a:lnTo>
                    <a:pt x="3176" y="4792"/>
                  </a:lnTo>
                  <a:lnTo>
                    <a:pt x="2571" y="4792"/>
                  </a:lnTo>
                  <a:lnTo>
                    <a:pt x="1966" y="4792"/>
                  </a:lnTo>
                  <a:lnTo>
                    <a:pt x="1588" y="4010"/>
                  </a:lnTo>
                  <a:lnTo>
                    <a:pt x="1021" y="4303"/>
                  </a:lnTo>
                  <a:lnTo>
                    <a:pt x="605" y="4010"/>
                  </a:lnTo>
                  <a:lnTo>
                    <a:pt x="1021" y="3521"/>
                  </a:lnTo>
                  <a:lnTo>
                    <a:pt x="605" y="2787"/>
                  </a:lnTo>
                  <a:lnTo>
                    <a:pt x="416" y="2787"/>
                  </a:lnTo>
                  <a:lnTo>
                    <a:pt x="416" y="2298"/>
                  </a:lnTo>
                  <a:lnTo>
                    <a:pt x="0" y="978"/>
                  </a:lnTo>
                  <a:lnTo>
                    <a:pt x="605" y="782"/>
                  </a:lnTo>
                  <a:lnTo>
                    <a:pt x="1588" y="782"/>
                  </a:lnTo>
                  <a:lnTo>
                    <a:pt x="1588" y="196"/>
                  </a:lnTo>
                  <a:lnTo>
                    <a:pt x="2155" y="0"/>
                  </a:lnTo>
                  <a:lnTo>
                    <a:pt x="2949" y="196"/>
                  </a:lnTo>
                  <a:lnTo>
                    <a:pt x="4499" y="196"/>
                  </a:lnTo>
                  <a:lnTo>
                    <a:pt x="5482" y="196"/>
                  </a:lnTo>
                  <a:lnTo>
                    <a:pt x="7070" y="782"/>
                  </a:lnTo>
                  <a:lnTo>
                    <a:pt x="8809" y="782"/>
                  </a:lnTo>
                  <a:lnTo>
                    <a:pt x="10397" y="782"/>
                  </a:lnTo>
                  <a:lnTo>
                    <a:pt x="12136" y="782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orme libre 611">
              <a:extLst>
                <a:ext uri="{FF2B5EF4-FFF2-40B4-BE49-F238E27FC236}">
                  <a16:creationId xmlns:a16="http://schemas.microsoft.com/office/drawing/2014/main" id="{76111EB4-1C64-3FA9-A7A2-42D9EE05D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1538" y="3041077"/>
              <a:ext cx="409235" cy="214567"/>
            </a:xfrm>
            <a:custGeom>
              <a:avLst/>
              <a:gdLst>
                <a:gd name="T0" fmla="*/ 5812 w 20000"/>
                <a:gd name="T1" fmla="*/ 0 h 20000"/>
                <a:gd name="T2" fmla="*/ 7521 w 20000"/>
                <a:gd name="T3" fmla="*/ 3077 h 20000"/>
                <a:gd name="T4" fmla="*/ 9316 w 20000"/>
                <a:gd name="T5" fmla="*/ 1538 h 20000"/>
                <a:gd name="T6" fmla="*/ 9829 w 20000"/>
                <a:gd name="T7" fmla="*/ 4000 h 20000"/>
                <a:gd name="T8" fmla="*/ 10684 w 20000"/>
                <a:gd name="T9" fmla="*/ 5538 h 20000"/>
                <a:gd name="T10" fmla="*/ 12821 w 20000"/>
                <a:gd name="T11" fmla="*/ 4000 h 20000"/>
                <a:gd name="T12" fmla="*/ 14188 w 20000"/>
                <a:gd name="T13" fmla="*/ 4000 h 20000"/>
                <a:gd name="T14" fmla="*/ 15043 w 20000"/>
                <a:gd name="T15" fmla="*/ 3077 h 20000"/>
                <a:gd name="T16" fmla="*/ 16838 w 20000"/>
                <a:gd name="T17" fmla="*/ 4000 h 20000"/>
                <a:gd name="T18" fmla="*/ 19060 w 20000"/>
                <a:gd name="T19" fmla="*/ 5538 h 20000"/>
                <a:gd name="T20" fmla="*/ 19915 w 20000"/>
                <a:gd name="T21" fmla="*/ 6308 h 20000"/>
                <a:gd name="T22" fmla="*/ 18547 w 20000"/>
                <a:gd name="T23" fmla="*/ 13538 h 20000"/>
                <a:gd name="T24" fmla="*/ 16838 w 20000"/>
                <a:gd name="T25" fmla="*/ 13538 h 20000"/>
                <a:gd name="T26" fmla="*/ 16410 w 20000"/>
                <a:gd name="T27" fmla="*/ 11846 h 20000"/>
                <a:gd name="T28" fmla="*/ 14188 w 20000"/>
                <a:gd name="T29" fmla="*/ 11846 h 20000"/>
                <a:gd name="T30" fmla="*/ 13333 w 20000"/>
                <a:gd name="T31" fmla="*/ 11846 h 20000"/>
                <a:gd name="T32" fmla="*/ 10684 w 20000"/>
                <a:gd name="T33" fmla="*/ 14154 h 20000"/>
                <a:gd name="T34" fmla="*/ 9829 w 20000"/>
                <a:gd name="T35" fmla="*/ 14154 h 20000"/>
                <a:gd name="T36" fmla="*/ 7179 w 20000"/>
                <a:gd name="T37" fmla="*/ 16615 h 20000"/>
                <a:gd name="T38" fmla="*/ 4872 w 20000"/>
                <a:gd name="T39" fmla="*/ 19846 h 20000"/>
                <a:gd name="T40" fmla="*/ 1795 w 20000"/>
                <a:gd name="T41" fmla="*/ 18154 h 20000"/>
                <a:gd name="T42" fmla="*/ 1368 w 20000"/>
                <a:gd name="T43" fmla="*/ 16615 h 20000"/>
                <a:gd name="T44" fmla="*/ 0 w 20000"/>
                <a:gd name="T45" fmla="*/ 14154 h 20000"/>
                <a:gd name="T46" fmla="*/ 0 w 20000"/>
                <a:gd name="T47" fmla="*/ 10308 h 20000"/>
                <a:gd name="T48" fmla="*/ 5812 w 20000"/>
                <a:gd name="T49" fmla="*/ 0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000" h="20000">
                  <a:moveTo>
                    <a:pt x="5812" y="0"/>
                  </a:moveTo>
                  <a:lnTo>
                    <a:pt x="7521" y="3077"/>
                  </a:lnTo>
                  <a:lnTo>
                    <a:pt x="9316" y="1538"/>
                  </a:lnTo>
                  <a:lnTo>
                    <a:pt x="9829" y="4000"/>
                  </a:lnTo>
                  <a:lnTo>
                    <a:pt x="10684" y="5538"/>
                  </a:lnTo>
                  <a:lnTo>
                    <a:pt x="12821" y="4000"/>
                  </a:lnTo>
                  <a:lnTo>
                    <a:pt x="14188" y="4000"/>
                  </a:lnTo>
                  <a:lnTo>
                    <a:pt x="15043" y="3077"/>
                  </a:lnTo>
                  <a:lnTo>
                    <a:pt x="16838" y="4000"/>
                  </a:lnTo>
                  <a:lnTo>
                    <a:pt x="19060" y="5538"/>
                  </a:lnTo>
                  <a:lnTo>
                    <a:pt x="19915" y="6308"/>
                  </a:lnTo>
                  <a:lnTo>
                    <a:pt x="18547" y="13538"/>
                  </a:lnTo>
                  <a:lnTo>
                    <a:pt x="16838" y="13538"/>
                  </a:lnTo>
                  <a:lnTo>
                    <a:pt x="16410" y="11846"/>
                  </a:lnTo>
                  <a:lnTo>
                    <a:pt x="14188" y="11846"/>
                  </a:lnTo>
                  <a:lnTo>
                    <a:pt x="13333" y="11846"/>
                  </a:lnTo>
                  <a:lnTo>
                    <a:pt x="10684" y="14154"/>
                  </a:lnTo>
                  <a:lnTo>
                    <a:pt x="9829" y="14154"/>
                  </a:lnTo>
                  <a:lnTo>
                    <a:pt x="7179" y="16615"/>
                  </a:lnTo>
                  <a:lnTo>
                    <a:pt x="4872" y="19846"/>
                  </a:lnTo>
                  <a:lnTo>
                    <a:pt x="1795" y="18154"/>
                  </a:lnTo>
                  <a:lnTo>
                    <a:pt x="1368" y="16615"/>
                  </a:lnTo>
                  <a:lnTo>
                    <a:pt x="0" y="14154"/>
                  </a:lnTo>
                  <a:lnTo>
                    <a:pt x="0" y="10308"/>
                  </a:lnTo>
                  <a:lnTo>
                    <a:pt x="5812" y="0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orme libre 612">
              <a:extLst>
                <a:ext uri="{FF2B5EF4-FFF2-40B4-BE49-F238E27FC236}">
                  <a16:creationId xmlns:a16="http://schemas.microsoft.com/office/drawing/2014/main" id="{63D3616D-69C1-624B-CFCD-2C2174172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8761" y="2928842"/>
              <a:ext cx="463451" cy="240976"/>
            </a:xfrm>
            <a:custGeom>
              <a:avLst/>
              <a:gdLst>
                <a:gd name="T0" fmla="*/ 6943 w 20000"/>
                <a:gd name="T1" fmla="*/ 0 h 20000"/>
                <a:gd name="T2" fmla="*/ 8151 w 20000"/>
                <a:gd name="T3" fmla="*/ 0 h 20000"/>
                <a:gd name="T4" fmla="*/ 8981 w 20000"/>
                <a:gd name="T5" fmla="*/ 0 h 20000"/>
                <a:gd name="T6" fmla="*/ 10189 w 20000"/>
                <a:gd name="T7" fmla="*/ 0 h 20000"/>
                <a:gd name="T8" fmla="*/ 10189 w 20000"/>
                <a:gd name="T9" fmla="*/ 1507 h 20000"/>
                <a:gd name="T10" fmla="*/ 12075 w 20000"/>
                <a:gd name="T11" fmla="*/ 2877 h 20000"/>
                <a:gd name="T12" fmla="*/ 12830 w 20000"/>
                <a:gd name="T13" fmla="*/ 2877 h 20000"/>
                <a:gd name="T14" fmla="*/ 12830 w 20000"/>
                <a:gd name="T15" fmla="*/ 3699 h 20000"/>
                <a:gd name="T16" fmla="*/ 12830 w 20000"/>
                <a:gd name="T17" fmla="*/ 5068 h 20000"/>
                <a:gd name="T18" fmla="*/ 14038 w 20000"/>
                <a:gd name="T19" fmla="*/ 6438 h 20000"/>
                <a:gd name="T20" fmla="*/ 14792 w 20000"/>
                <a:gd name="T21" fmla="*/ 6438 h 20000"/>
                <a:gd name="T22" fmla="*/ 16000 w 20000"/>
                <a:gd name="T23" fmla="*/ 5068 h 20000"/>
                <a:gd name="T24" fmla="*/ 17132 w 20000"/>
                <a:gd name="T25" fmla="*/ 6438 h 20000"/>
                <a:gd name="T26" fmla="*/ 17132 w 20000"/>
                <a:gd name="T27" fmla="*/ 7123 h 20000"/>
                <a:gd name="T28" fmla="*/ 19925 w 20000"/>
                <a:gd name="T29" fmla="*/ 8493 h 20000"/>
                <a:gd name="T30" fmla="*/ 19925 w 20000"/>
                <a:gd name="T31" fmla="*/ 9315 h 20000"/>
                <a:gd name="T32" fmla="*/ 14792 w 20000"/>
                <a:gd name="T33" fmla="*/ 18493 h 20000"/>
                <a:gd name="T34" fmla="*/ 11698 w 20000"/>
                <a:gd name="T35" fmla="*/ 17671 h 20000"/>
                <a:gd name="T36" fmla="*/ 9736 w 20000"/>
                <a:gd name="T37" fmla="*/ 16301 h 20000"/>
                <a:gd name="T38" fmla="*/ 8151 w 20000"/>
                <a:gd name="T39" fmla="*/ 19863 h 20000"/>
                <a:gd name="T40" fmla="*/ 6943 w 20000"/>
                <a:gd name="T41" fmla="*/ 19863 h 20000"/>
                <a:gd name="T42" fmla="*/ 5057 w 20000"/>
                <a:gd name="T43" fmla="*/ 18493 h 20000"/>
                <a:gd name="T44" fmla="*/ 5057 w 20000"/>
                <a:gd name="T45" fmla="*/ 17671 h 20000"/>
                <a:gd name="T46" fmla="*/ 3849 w 20000"/>
                <a:gd name="T47" fmla="*/ 14932 h 20000"/>
                <a:gd name="T48" fmla="*/ 3547 w 20000"/>
                <a:gd name="T49" fmla="*/ 14247 h 20000"/>
                <a:gd name="T50" fmla="*/ 1509 w 20000"/>
                <a:gd name="T51" fmla="*/ 12055 h 20000"/>
                <a:gd name="T52" fmla="*/ 1509 w 20000"/>
                <a:gd name="T53" fmla="*/ 9315 h 20000"/>
                <a:gd name="T54" fmla="*/ 0 w 20000"/>
                <a:gd name="T55" fmla="*/ 8493 h 20000"/>
                <a:gd name="T56" fmla="*/ 0 w 20000"/>
                <a:gd name="T57" fmla="*/ 6438 h 20000"/>
                <a:gd name="T58" fmla="*/ 0 w 20000"/>
                <a:gd name="T59" fmla="*/ 5068 h 20000"/>
                <a:gd name="T60" fmla="*/ 755 w 20000"/>
                <a:gd name="T61" fmla="*/ 6438 h 20000"/>
                <a:gd name="T62" fmla="*/ 6642 w 20000"/>
                <a:gd name="T63" fmla="*/ 1507 h 20000"/>
                <a:gd name="T64" fmla="*/ 6943 w 20000"/>
                <a:gd name="T65" fmla="*/ 0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00" h="20000">
                  <a:moveTo>
                    <a:pt x="6943" y="0"/>
                  </a:moveTo>
                  <a:lnTo>
                    <a:pt x="8151" y="0"/>
                  </a:lnTo>
                  <a:lnTo>
                    <a:pt x="8981" y="0"/>
                  </a:lnTo>
                  <a:lnTo>
                    <a:pt x="10189" y="0"/>
                  </a:lnTo>
                  <a:lnTo>
                    <a:pt x="10189" y="1507"/>
                  </a:lnTo>
                  <a:lnTo>
                    <a:pt x="12075" y="2877"/>
                  </a:lnTo>
                  <a:lnTo>
                    <a:pt x="12830" y="2877"/>
                  </a:lnTo>
                  <a:lnTo>
                    <a:pt x="12830" y="3699"/>
                  </a:lnTo>
                  <a:lnTo>
                    <a:pt x="12830" y="5068"/>
                  </a:lnTo>
                  <a:lnTo>
                    <a:pt x="14038" y="6438"/>
                  </a:lnTo>
                  <a:lnTo>
                    <a:pt x="14792" y="6438"/>
                  </a:lnTo>
                  <a:lnTo>
                    <a:pt x="16000" y="5068"/>
                  </a:lnTo>
                  <a:lnTo>
                    <a:pt x="17132" y="6438"/>
                  </a:lnTo>
                  <a:lnTo>
                    <a:pt x="17132" y="7123"/>
                  </a:lnTo>
                  <a:lnTo>
                    <a:pt x="19925" y="8493"/>
                  </a:lnTo>
                  <a:lnTo>
                    <a:pt x="19925" y="9315"/>
                  </a:lnTo>
                  <a:lnTo>
                    <a:pt x="14792" y="18493"/>
                  </a:lnTo>
                  <a:lnTo>
                    <a:pt x="11698" y="17671"/>
                  </a:lnTo>
                  <a:lnTo>
                    <a:pt x="9736" y="16301"/>
                  </a:lnTo>
                  <a:lnTo>
                    <a:pt x="8151" y="19863"/>
                  </a:lnTo>
                  <a:lnTo>
                    <a:pt x="6943" y="19863"/>
                  </a:lnTo>
                  <a:lnTo>
                    <a:pt x="5057" y="18493"/>
                  </a:lnTo>
                  <a:lnTo>
                    <a:pt x="5057" y="17671"/>
                  </a:lnTo>
                  <a:lnTo>
                    <a:pt x="3849" y="14932"/>
                  </a:lnTo>
                  <a:lnTo>
                    <a:pt x="3547" y="14247"/>
                  </a:lnTo>
                  <a:lnTo>
                    <a:pt x="1509" y="12055"/>
                  </a:lnTo>
                  <a:lnTo>
                    <a:pt x="1509" y="9315"/>
                  </a:lnTo>
                  <a:lnTo>
                    <a:pt x="0" y="8493"/>
                  </a:lnTo>
                  <a:lnTo>
                    <a:pt x="0" y="6438"/>
                  </a:lnTo>
                  <a:lnTo>
                    <a:pt x="0" y="5068"/>
                  </a:lnTo>
                  <a:lnTo>
                    <a:pt x="755" y="6438"/>
                  </a:lnTo>
                  <a:lnTo>
                    <a:pt x="6642" y="1507"/>
                  </a:lnTo>
                  <a:lnTo>
                    <a:pt x="6943" y="0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orme libre 541">
              <a:extLst>
                <a:ext uri="{FF2B5EF4-FFF2-40B4-BE49-F238E27FC236}">
                  <a16:creationId xmlns:a16="http://schemas.microsoft.com/office/drawing/2014/main" id="{E076FE70-1463-1C2A-AAB6-C2647E6F6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703" y="2323110"/>
              <a:ext cx="190626" cy="222817"/>
            </a:xfrm>
            <a:custGeom>
              <a:avLst/>
              <a:gdLst>
                <a:gd name="T0" fmla="*/ 2569 w 20000"/>
                <a:gd name="T1" fmla="*/ 19111 h 20000"/>
                <a:gd name="T2" fmla="*/ 2569 w 20000"/>
                <a:gd name="T3" fmla="*/ 13778 h 20000"/>
                <a:gd name="T4" fmla="*/ 734 w 20000"/>
                <a:gd name="T5" fmla="*/ 12296 h 20000"/>
                <a:gd name="T6" fmla="*/ 0 w 20000"/>
                <a:gd name="T7" fmla="*/ 13778 h 20000"/>
                <a:gd name="T8" fmla="*/ 0 w 20000"/>
                <a:gd name="T9" fmla="*/ 7556 h 20000"/>
                <a:gd name="T10" fmla="*/ 0 w 20000"/>
                <a:gd name="T11" fmla="*/ 3852 h 20000"/>
                <a:gd name="T12" fmla="*/ 2569 w 20000"/>
                <a:gd name="T13" fmla="*/ 5333 h 20000"/>
                <a:gd name="T14" fmla="*/ 3670 w 20000"/>
                <a:gd name="T15" fmla="*/ 1481 h 20000"/>
                <a:gd name="T16" fmla="*/ 7523 w 20000"/>
                <a:gd name="T17" fmla="*/ 2963 h 20000"/>
                <a:gd name="T18" fmla="*/ 7523 w 20000"/>
                <a:gd name="T19" fmla="*/ 0 h 20000"/>
                <a:gd name="T20" fmla="*/ 13211 w 20000"/>
                <a:gd name="T21" fmla="*/ 0 h 20000"/>
                <a:gd name="T22" fmla="*/ 15963 w 20000"/>
                <a:gd name="T23" fmla="*/ 3852 h 20000"/>
                <a:gd name="T24" fmla="*/ 19817 w 20000"/>
                <a:gd name="T25" fmla="*/ 5333 h 20000"/>
                <a:gd name="T26" fmla="*/ 17982 w 20000"/>
                <a:gd name="T27" fmla="*/ 7556 h 20000"/>
                <a:gd name="T28" fmla="*/ 15046 w 20000"/>
                <a:gd name="T29" fmla="*/ 7556 h 20000"/>
                <a:gd name="T30" fmla="*/ 15046 w 20000"/>
                <a:gd name="T31" fmla="*/ 9037 h 20000"/>
                <a:gd name="T32" fmla="*/ 15046 w 20000"/>
                <a:gd name="T33" fmla="*/ 9926 h 20000"/>
                <a:gd name="T34" fmla="*/ 13211 w 20000"/>
                <a:gd name="T35" fmla="*/ 12296 h 20000"/>
                <a:gd name="T36" fmla="*/ 10459 w 20000"/>
                <a:gd name="T37" fmla="*/ 13778 h 20000"/>
                <a:gd name="T38" fmla="*/ 10459 w 20000"/>
                <a:gd name="T39" fmla="*/ 17630 h 20000"/>
                <a:gd name="T40" fmla="*/ 10459 w 20000"/>
                <a:gd name="T41" fmla="*/ 19852 h 20000"/>
                <a:gd name="T42" fmla="*/ 7523 w 20000"/>
                <a:gd name="T43" fmla="*/ 19852 h 20000"/>
                <a:gd name="T44" fmla="*/ 2569 w 20000"/>
                <a:gd name="T45" fmla="*/ 19111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00" h="20000">
                  <a:moveTo>
                    <a:pt x="2569" y="19111"/>
                  </a:moveTo>
                  <a:lnTo>
                    <a:pt x="2569" y="13778"/>
                  </a:lnTo>
                  <a:lnTo>
                    <a:pt x="734" y="12296"/>
                  </a:lnTo>
                  <a:lnTo>
                    <a:pt x="0" y="13778"/>
                  </a:lnTo>
                  <a:lnTo>
                    <a:pt x="0" y="7556"/>
                  </a:lnTo>
                  <a:lnTo>
                    <a:pt x="0" y="3852"/>
                  </a:lnTo>
                  <a:lnTo>
                    <a:pt x="2569" y="5333"/>
                  </a:lnTo>
                  <a:lnTo>
                    <a:pt x="3670" y="1481"/>
                  </a:lnTo>
                  <a:lnTo>
                    <a:pt x="7523" y="2963"/>
                  </a:lnTo>
                  <a:lnTo>
                    <a:pt x="7523" y="0"/>
                  </a:lnTo>
                  <a:lnTo>
                    <a:pt x="13211" y="0"/>
                  </a:lnTo>
                  <a:lnTo>
                    <a:pt x="15963" y="3852"/>
                  </a:lnTo>
                  <a:lnTo>
                    <a:pt x="19817" y="5333"/>
                  </a:lnTo>
                  <a:lnTo>
                    <a:pt x="17982" y="7556"/>
                  </a:lnTo>
                  <a:lnTo>
                    <a:pt x="15046" y="7556"/>
                  </a:lnTo>
                  <a:lnTo>
                    <a:pt x="15046" y="9037"/>
                  </a:lnTo>
                  <a:lnTo>
                    <a:pt x="15046" y="9926"/>
                  </a:lnTo>
                  <a:lnTo>
                    <a:pt x="13211" y="12296"/>
                  </a:lnTo>
                  <a:lnTo>
                    <a:pt x="10459" y="13778"/>
                  </a:lnTo>
                  <a:lnTo>
                    <a:pt x="10459" y="17630"/>
                  </a:lnTo>
                  <a:lnTo>
                    <a:pt x="10459" y="19852"/>
                  </a:lnTo>
                  <a:lnTo>
                    <a:pt x="7523" y="19852"/>
                  </a:lnTo>
                  <a:lnTo>
                    <a:pt x="2569" y="19111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orme libre 546">
              <a:extLst>
                <a:ext uri="{FF2B5EF4-FFF2-40B4-BE49-F238E27FC236}">
                  <a16:creationId xmlns:a16="http://schemas.microsoft.com/office/drawing/2014/main" id="{C9D4D367-441D-56CB-0DE6-6392159C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737" y="797326"/>
              <a:ext cx="806231" cy="1221374"/>
            </a:xfrm>
            <a:custGeom>
              <a:avLst/>
              <a:gdLst>
                <a:gd name="T0" fmla="*/ 12321 w 20000"/>
                <a:gd name="T1" fmla="*/ 2514 h 20000"/>
                <a:gd name="T2" fmla="*/ 13666 w 20000"/>
                <a:gd name="T3" fmla="*/ 3622 h 20000"/>
                <a:gd name="T4" fmla="*/ 13666 w 20000"/>
                <a:gd name="T5" fmla="*/ 5297 h 20000"/>
                <a:gd name="T6" fmla="*/ 15445 w 20000"/>
                <a:gd name="T7" fmla="*/ 9054 h 20000"/>
                <a:gd name="T8" fmla="*/ 15445 w 20000"/>
                <a:gd name="T9" fmla="*/ 9757 h 20000"/>
                <a:gd name="T10" fmla="*/ 16139 w 20000"/>
                <a:gd name="T11" fmla="*/ 10189 h 20000"/>
                <a:gd name="T12" fmla="*/ 17050 w 20000"/>
                <a:gd name="T13" fmla="*/ 10892 h 20000"/>
                <a:gd name="T14" fmla="*/ 18178 w 20000"/>
                <a:gd name="T15" fmla="*/ 12703 h 20000"/>
                <a:gd name="T16" fmla="*/ 19957 w 20000"/>
                <a:gd name="T17" fmla="*/ 13405 h 20000"/>
                <a:gd name="T18" fmla="*/ 14100 w 20000"/>
                <a:gd name="T19" fmla="*/ 18324 h 20000"/>
                <a:gd name="T20" fmla="*/ 11410 w 20000"/>
                <a:gd name="T21" fmla="*/ 18595 h 20000"/>
                <a:gd name="T22" fmla="*/ 8503 w 20000"/>
                <a:gd name="T23" fmla="*/ 19270 h 20000"/>
                <a:gd name="T24" fmla="*/ 5380 w 20000"/>
                <a:gd name="T25" fmla="*/ 19432 h 20000"/>
                <a:gd name="T26" fmla="*/ 6030 w 20000"/>
                <a:gd name="T27" fmla="*/ 19270 h 20000"/>
                <a:gd name="T28" fmla="*/ 5813 w 20000"/>
                <a:gd name="T29" fmla="*/ 19270 h 20000"/>
                <a:gd name="T30" fmla="*/ 5380 w 20000"/>
                <a:gd name="T31" fmla="*/ 18730 h 20000"/>
                <a:gd name="T32" fmla="*/ 3774 w 20000"/>
                <a:gd name="T33" fmla="*/ 18595 h 20000"/>
                <a:gd name="T34" fmla="*/ 3124 w 20000"/>
                <a:gd name="T35" fmla="*/ 17595 h 20000"/>
                <a:gd name="T36" fmla="*/ 3124 w 20000"/>
                <a:gd name="T37" fmla="*/ 16784 h 20000"/>
                <a:gd name="T38" fmla="*/ 2907 w 20000"/>
                <a:gd name="T39" fmla="*/ 15784 h 20000"/>
                <a:gd name="T40" fmla="*/ 2473 w 20000"/>
                <a:gd name="T41" fmla="*/ 14243 h 20000"/>
                <a:gd name="T42" fmla="*/ 3124 w 20000"/>
                <a:gd name="T43" fmla="*/ 13405 h 20000"/>
                <a:gd name="T44" fmla="*/ 4252 w 20000"/>
                <a:gd name="T45" fmla="*/ 13135 h 20000"/>
                <a:gd name="T46" fmla="*/ 4685 w 20000"/>
                <a:gd name="T47" fmla="*/ 12703 h 20000"/>
                <a:gd name="T48" fmla="*/ 5380 w 20000"/>
                <a:gd name="T49" fmla="*/ 12297 h 20000"/>
                <a:gd name="T50" fmla="*/ 6725 w 20000"/>
                <a:gd name="T51" fmla="*/ 10595 h 20000"/>
                <a:gd name="T52" fmla="*/ 7809 w 20000"/>
                <a:gd name="T53" fmla="*/ 9757 h 20000"/>
                <a:gd name="T54" fmla="*/ 8243 w 20000"/>
                <a:gd name="T55" fmla="*/ 9378 h 20000"/>
                <a:gd name="T56" fmla="*/ 7158 w 20000"/>
                <a:gd name="T57" fmla="*/ 8216 h 20000"/>
                <a:gd name="T58" fmla="*/ 6030 w 20000"/>
                <a:gd name="T59" fmla="*/ 7946 h 20000"/>
                <a:gd name="T60" fmla="*/ 5380 w 20000"/>
                <a:gd name="T61" fmla="*/ 7000 h 20000"/>
                <a:gd name="T62" fmla="*/ 4946 w 20000"/>
                <a:gd name="T63" fmla="*/ 5459 h 20000"/>
                <a:gd name="T64" fmla="*/ 5380 w 20000"/>
                <a:gd name="T65" fmla="*/ 5027 h 20000"/>
                <a:gd name="T66" fmla="*/ 4685 w 20000"/>
                <a:gd name="T67" fmla="*/ 3919 h 20000"/>
                <a:gd name="T68" fmla="*/ 2473 w 20000"/>
                <a:gd name="T69" fmla="*/ 3189 h 20000"/>
                <a:gd name="T70" fmla="*/ 0 w 20000"/>
                <a:gd name="T71" fmla="*/ 2081 h 20000"/>
                <a:gd name="T72" fmla="*/ 607 w 20000"/>
                <a:gd name="T73" fmla="*/ 2081 h 20000"/>
                <a:gd name="T74" fmla="*/ 607 w 20000"/>
                <a:gd name="T75" fmla="*/ 1649 h 20000"/>
                <a:gd name="T76" fmla="*/ 2907 w 20000"/>
                <a:gd name="T77" fmla="*/ 2514 h 20000"/>
                <a:gd name="T78" fmla="*/ 4685 w 20000"/>
                <a:gd name="T79" fmla="*/ 2514 h 20000"/>
                <a:gd name="T80" fmla="*/ 5813 w 20000"/>
                <a:gd name="T81" fmla="*/ 2514 h 20000"/>
                <a:gd name="T82" fmla="*/ 6725 w 20000"/>
                <a:gd name="T83" fmla="*/ 2784 h 20000"/>
                <a:gd name="T84" fmla="*/ 7592 w 20000"/>
                <a:gd name="T85" fmla="*/ 2351 h 20000"/>
                <a:gd name="T86" fmla="*/ 7592 w 20000"/>
                <a:gd name="T87" fmla="*/ 973 h 20000"/>
                <a:gd name="T88" fmla="*/ 8937 w 20000"/>
                <a:gd name="T89" fmla="*/ 270 h 20000"/>
                <a:gd name="T90" fmla="*/ 10542 w 20000"/>
                <a:gd name="T91" fmla="*/ 0 h 20000"/>
                <a:gd name="T92" fmla="*/ 11887 w 20000"/>
                <a:gd name="T93" fmla="*/ 541 h 20000"/>
                <a:gd name="T94" fmla="*/ 12321 w 20000"/>
                <a:gd name="T95" fmla="*/ 1378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00" h="20000">
                  <a:moveTo>
                    <a:pt x="11887" y="2081"/>
                  </a:moveTo>
                  <a:lnTo>
                    <a:pt x="12321" y="2514"/>
                  </a:lnTo>
                  <a:lnTo>
                    <a:pt x="12581" y="3189"/>
                  </a:lnTo>
                  <a:lnTo>
                    <a:pt x="13666" y="3622"/>
                  </a:lnTo>
                  <a:lnTo>
                    <a:pt x="14360" y="4027"/>
                  </a:lnTo>
                  <a:lnTo>
                    <a:pt x="13666" y="5297"/>
                  </a:lnTo>
                  <a:lnTo>
                    <a:pt x="15879" y="7676"/>
                  </a:lnTo>
                  <a:lnTo>
                    <a:pt x="15445" y="9054"/>
                  </a:lnTo>
                  <a:lnTo>
                    <a:pt x="15445" y="9378"/>
                  </a:lnTo>
                  <a:lnTo>
                    <a:pt x="15445" y="9757"/>
                  </a:lnTo>
                  <a:lnTo>
                    <a:pt x="16139" y="9757"/>
                  </a:lnTo>
                  <a:lnTo>
                    <a:pt x="16139" y="10189"/>
                  </a:lnTo>
                  <a:lnTo>
                    <a:pt x="16139" y="10595"/>
                  </a:lnTo>
                  <a:lnTo>
                    <a:pt x="17050" y="10892"/>
                  </a:lnTo>
                  <a:lnTo>
                    <a:pt x="16573" y="12027"/>
                  </a:lnTo>
                  <a:lnTo>
                    <a:pt x="18178" y="12703"/>
                  </a:lnTo>
                  <a:lnTo>
                    <a:pt x="18829" y="12865"/>
                  </a:lnTo>
                  <a:lnTo>
                    <a:pt x="19957" y="13405"/>
                  </a:lnTo>
                  <a:lnTo>
                    <a:pt x="17744" y="15622"/>
                  </a:lnTo>
                  <a:lnTo>
                    <a:pt x="14100" y="18324"/>
                  </a:lnTo>
                  <a:lnTo>
                    <a:pt x="13449" y="18595"/>
                  </a:lnTo>
                  <a:lnTo>
                    <a:pt x="11410" y="18595"/>
                  </a:lnTo>
                  <a:lnTo>
                    <a:pt x="10108" y="19000"/>
                  </a:lnTo>
                  <a:lnTo>
                    <a:pt x="8503" y="19270"/>
                  </a:lnTo>
                  <a:lnTo>
                    <a:pt x="6464" y="19973"/>
                  </a:lnTo>
                  <a:lnTo>
                    <a:pt x="5380" y="19432"/>
                  </a:lnTo>
                  <a:lnTo>
                    <a:pt x="5380" y="19270"/>
                  </a:lnTo>
                  <a:lnTo>
                    <a:pt x="6030" y="19270"/>
                  </a:lnTo>
                  <a:lnTo>
                    <a:pt x="6030" y="18730"/>
                  </a:lnTo>
                  <a:lnTo>
                    <a:pt x="5813" y="19270"/>
                  </a:lnTo>
                  <a:lnTo>
                    <a:pt x="5380" y="19000"/>
                  </a:lnTo>
                  <a:lnTo>
                    <a:pt x="5380" y="18730"/>
                  </a:lnTo>
                  <a:lnTo>
                    <a:pt x="4685" y="18595"/>
                  </a:lnTo>
                  <a:lnTo>
                    <a:pt x="3774" y="18595"/>
                  </a:lnTo>
                  <a:lnTo>
                    <a:pt x="3557" y="18324"/>
                  </a:lnTo>
                  <a:lnTo>
                    <a:pt x="3124" y="17595"/>
                  </a:lnTo>
                  <a:lnTo>
                    <a:pt x="3557" y="17459"/>
                  </a:lnTo>
                  <a:lnTo>
                    <a:pt x="3124" y="16784"/>
                  </a:lnTo>
                  <a:lnTo>
                    <a:pt x="3557" y="16784"/>
                  </a:lnTo>
                  <a:lnTo>
                    <a:pt x="2907" y="15784"/>
                  </a:lnTo>
                  <a:lnTo>
                    <a:pt x="2473" y="14514"/>
                  </a:lnTo>
                  <a:lnTo>
                    <a:pt x="2473" y="14243"/>
                  </a:lnTo>
                  <a:lnTo>
                    <a:pt x="3124" y="13838"/>
                  </a:lnTo>
                  <a:lnTo>
                    <a:pt x="3124" y="13405"/>
                  </a:lnTo>
                  <a:lnTo>
                    <a:pt x="3557" y="13405"/>
                  </a:lnTo>
                  <a:lnTo>
                    <a:pt x="4252" y="13135"/>
                  </a:lnTo>
                  <a:lnTo>
                    <a:pt x="3774" y="12865"/>
                  </a:lnTo>
                  <a:lnTo>
                    <a:pt x="4685" y="12703"/>
                  </a:lnTo>
                  <a:lnTo>
                    <a:pt x="4685" y="12432"/>
                  </a:lnTo>
                  <a:lnTo>
                    <a:pt x="5380" y="12297"/>
                  </a:lnTo>
                  <a:lnTo>
                    <a:pt x="5813" y="11595"/>
                  </a:lnTo>
                  <a:lnTo>
                    <a:pt x="6725" y="10595"/>
                  </a:lnTo>
                  <a:lnTo>
                    <a:pt x="7158" y="10189"/>
                  </a:lnTo>
                  <a:lnTo>
                    <a:pt x="7809" y="9757"/>
                  </a:lnTo>
                  <a:lnTo>
                    <a:pt x="8503" y="9757"/>
                  </a:lnTo>
                  <a:lnTo>
                    <a:pt x="8243" y="9378"/>
                  </a:lnTo>
                  <a:lnTo>
                    <a:pt x="8243" y="8649"/>
                  </a:lnTo>
                  <a:lnTo>
                    <a:pt x="7158" y="8216"/>
                  </a:lnTo>
                  <a:lnTo>
                    <a:pt x="6725" y="7946"/>
                  </a:lnTo>
                  <a:lnTo>
                    <a:pt x="6030" y="7946"/>
                  </a:lnTo>
                  <a:lnTo>
                    <a:pt x="5813" y="7541"/>
                  </a:lnTo>
                  <a:lnTo>
                    <a:pt x="5380" y="7000"/>
                  </a:lnTo>
                  <a:lnTo>
                    <a:pt x="5813" y="5865"/>
                  </a:lnTo>
                  <a:lnTo>
                    <a:pt x="4946" y="5459"/>
                  </a:lnTo>
                  <a:lnTo>
                    <a:pt x="4946" y="5297"/>
                  </a:lnTo>
                  <a:lnTo>
                    <a:pt x="5380" y="5027"/>
                  </a:lnTo>
                  <a:lnTo>
                    <a:pt x="4685" y="4730"/>
                  </a:lnTo>
                  <a:lnTo>
                    <a:pt x="4685" y="3919"/>
                  </a:lnTo>
                  <a:lnTo>
                    <a:pt x="3557" y="3189"/>
                  </a:lnTo>
                  <a:lnTo>
                    <a:pt x="2473" y="3189"/>
                  </a:lnTo>
                  <a:lnTo>
                    <a:pt x="1128" y="2784"/>
                  </a:lnTo>
                  <a:lnTo>
                    <a:pt x="0" y="2081"/>
                  </a:lnTo>
                  <a:lnTo>
                    <a:pt x="0" y="1811"/>
                  </a:lnTo>
                  <a:lnTo>
                    <a:pt x="607" y="2081"/>
                  </a:lnTo>
                  <a:lnTo>
                    <a:pt x="174" y="1649"/>
                  </a:lnTo>
                  <a:lnTo>
                    <a:pt x="607" y="1649"/>
                  </a:lnTo>
                  <a:lnTo>
                    <a:pt x="1779" y="1811"/>
                  </a:lnTo>
                  <a:lnTo>
                    <a:pt x="2907" y="2514"/>
                  </a:lnTo>
                  <a:lnTo>
                    <a:pt x="3774" y="2514"/>
                  </a:lnTo>
                  <a:lnTo>
                    <a:pt x="4685" y="2514"/>
                  </a:lnTo>
                  <a:lnTo>
                    <a:pt x="4946" y="2351"/>
                  </a:lnTo>
                  <a:lnTo>
                    <a:pt x="5813" y="2514"/>
                  </a:lnTo>
                  <a:lnTo>
                    <a:pt x="6464" y="2784"/>
                  </a:lnTo>
                  <a:lnTo>
                    <a:pt x="6725" y="2784"/>
                  </a:lnTo>
                  <a:lnTo>
                    <a:pt x="6725" y="2351"/>
                  </a:lnTo>
                  <a:lnTo>
                    <a:pt x="7592" y="2351"/>
                  </a:lnTo>
                  <a:lnTo>
                    <a:pt x="7592" y="1649"/>
                  </a:lnTo>
                  <a:lnTo>
                    <a:pt x="7592" y="973"/>
                  </a:lnTo>
                  <a:lnTo>
                    <a:pt x="8243" y="270"/>
                  </a:lnTo>
                  <a:lnTo>
                    <a:pt x="8937" y="270"/>
                  </a:lnTo>
                  <a:lnTo>
                    <a:pt x="9414" y="270"/>
                  </a:lnTo>
                  <a:lnTo>
                    <a:pt x="10542" y="0"/>
                  </a:lnTo>
                  <a:lnTo>
                    <a:pt x="10759" y="270"/>
                  </a:lnTo>
                  <a:lnTo>
                    <a:pt x="11887" y="541"/>
                  </a:lnTo>
                  <a:lnTo>
                    <a:pt x="12581" y="973"/>
                  </a:lnTo>
                  <a:lnTo>
                    <a:pt x="12321" y="1378"/>
                  </a:lnTo>
                  <a:lnTo>
                    <a:pt x="11887" y="2081"/>
                  </a:lnTo>
                  <a:close/>
                </a:path>
              </a:pathLst>
            </a:custGeom>
            <a:solidFill>
              <a:srgbClr val="3A75C4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orme libre 549">
              <a:extLst>
                <a:ext uri="{FF2B5EF4-FFF2-40B4-BE49-F238E27FC236}">
                  <a16:creationId xmlns:a16="http://schemas.microsoft.com/office/drawing/2014/main" id="{3A5A08ED-E08F-E4EF-28FD-E51D5E933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6474" y="2105023"/>
              <a:ext cx="545645" cy="897875"/>
            </a:xfrm>
            <a:custGeom>
              <a:avLst/>
              <a:gdLst>
                <a:gd name="T0" fmla="*/ 641 w 20000"/>
                <a:gd name="T1" fmla="*/ 19596 h 20000"/>
                <a:gd name="T2" fmla="*/ 3974 w 20000"/>
                <a:gd name="T3" fmla="*/ 17647 h 20000"/>
                <a:gd name="T4" fmla="*/ 6987 w 20000"/>
                <a:gd name="T5" fmla="*/ 17500 h 20000"/>
                <a:gd name="T6" fmla="*/ 6667 w 20000"/>
                <a:gd name="T7" fmla="*/ 16912 h 20000"/>
                <a:gd name="T8" fmla="*/ 3974 w 20000"/>
                <a:gd name="T9" fmla="*/ 16140 h 20000"/>
                <a:gd name="T10" fmla="*/ 2372 w 20000"/>
                <a:gd name="T11" fmla="*/ 15993 h 20000"/>
                <a:gd name="T12" fmla="*/ 5000 w 20000"/>
                <a:gd name="T13" fmla="*/ 13676 h 20000"/>
                <a:gd name="T14" fmla="*/ 3333 w 20000"/>
                <a:gd name="T15" fmla="*/ 13676 h 20000"/>
                <a:gd name="T16" fmla="*/ 6026 w 20000"/>
                <a:gd name="T17" fmla="*/ 12904 h 20000"/>
                <a:gd name="T18" fmla="*/ 7628 w 20000"/>
                <a:gd name="T19" fmla="*/ 12169 h 20000"/>
                <a:gd name="T20" fmla="*/ 7628 w 20000"/>
                <a:gd name="T21" fmla="*/ 11029 h 20000"/>
                <a:gd name="T22" fmla="*/ 6667 w 20000"/>
                <a:gd name="T23" fmla="*/ 9669 h 20000"/>
                <a:gd name="T24" fmla="*/ 7628 w 20000"/>
                <a:gd name="T25" fmla="*/ 8934 h 20000"/>
                <a:gd name="T26" fmla="*/ 5000 w 20000"/>
                <a:gd name="T27" fmla="*/ 9081 h 20000"/>
                <a:gd name="T28" fmla="*/ 2372 w 20000"/>
                <a:gd name="T29" fmla="*/ 9081 h 20000"/>
                <a:gd name="T30" fmla="*/ 3333 w 20000"/>
                <a:gd name="T31" fmla="*/ 7206 h 20000"/>
                <a:gd name="T32" fmla="*/ 1667 w 20000"/>
                <a:gd name="T33" fmla="*/ 6654 h 20000"/>
                <a:gd name="T34" fmla="*/ 1026 w 20000"/>
                <a:gd name="T35" fmla="*/ 7022 h 20000"/>
                <a:gd name="T36" fmla="*/ 2372 w 20000"/>
                <a:gd name="T37" fmla="*/ 4926 h 20000"/>
                <a:gd name="T38" fmla="*/ 0 w 20000"/>
                <a:gd name="T39" fmla="*/ 4559 h 20000"/>
                <a:gd name="T40" fmla="*/ 1667 w 20000"/>
                <a:gd name="T41" fmla="*/ 3235 h 20000"/>
                <a:gd name="T42" fmla="*/ 1026 w 20000"/>
                <a:gd name="T43" fmla="*/ 2096 h 20000"/>
                <a:gd name="T44" fmla="*/ 2372 w 20000"/>
                <a:gd name="T45" fmla="*/ 1103 h 20000"/>
                <a:gd name="T46" fmla="*/ 3333 w 20000"/>
                <a:gd name="T47" fmla="*/ 0 h 20000"/>
                <a:gd name="T48" fmla="*/ 7628 w 20000"/>
                <a:gd name="T49" fmla="*/ 0 h 20000"/>
                <a:gd name="T50" fmla="*/ 5256 w 20000"/>
                <a:gd name="T51" fmla="*/ 1691 h 20000"/>
                <a:gd name="T52" fmla="*/ 5000 w 20000"/>
                <a:gd name="T53" fmla="*/ 2647 h 20000"/>
                <a:gd name="T54" fmla="*/ 10256 w 20000"/>
                <a:gd name="T55" fmla="*/ 2463 h 20000"/>
                <a:gd name="T56" fmla="*/ 9615 w 20000"/>
                <a:gd name="T57" fmla="*/ 3971 h 20000"/>
                <a:gd name="T58" fmla="*/ 8654 w 20000"/>
                <a:gd name="T59" fmla="*/ 5699 h 20000"/>
                <a:gd name="T60" fmla="*/ 6667 w 20000"/>
                <a:gd name="T61" fmla="*/ 6434 h 20000"/>
                <a:gd name="T62" fmla="*/ 11282 w 20000"/>
                <a:gd name="T63" fmla="*/ 7978 h 20000"/>
                <a:gd name="T64" fmla="*/ 14936 w 20000"/>
                <a:gd name="T65" fmla="*/ 10662 h 20000"/>
                <a:gd name="T66" fmla="*/ 14936 w 20000"/>
                <a:gd name="T67" fmla="*/ 11985 h 20000"/>
                <a:gd name="T68" fmla="*/ 15577 w 20000"/>
                <a:gd name="T69" fmla="*/ 13493 h 20000"/>
                <a:gd name="T70" fmla="*/ 16603 w 20000"/>
                <a:gd name="T71" fmla="*/ 13676 h 20000"/>
                <a:gd name="T72" fmla="*/ 19936 w 20000"/>
                <a:gd name="T73" fmla="*/ 14412 h 20000"/>
                <a:gd name="T74" fmla="*/ 17949 w 20000"/>
                <a:gd name="T75" fmla="*/ 16140 h 20000"/>
                <a:gd name="T76" fmla="*/ 16603 w 20000"/>
                <a:gd name="T77" fmla="*/ 16912 h 20000"/>
                <a:gd name="T78" fmla="*/ 17949 w 20000"/>
                <a:gd name="T79" fmla="*/ 18088 h 20000"/>
                <a:gd name="T80" fmla="*/ 13910 w 20000"/>
                <a:gd name="T81" fmla="*/ 18088 h 20000"/>
                <a:gd name="T82" fmla="*/ 10256 w 20000"/>
                <a:gd name="T83" fmla="*/ 18456 h 20000"/>
                <a:gd name="T84" fmla="*/ 6667 w 20000"/>
                <a:gd name="T85" fmla="*/ 18640 h 20000"/>
                <a:gd name="T86" fmla="*/ 4359 w 20000"/>
                <a:gd name="T87" fmla="*/ 19375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00" h="20000">
                  <a:moveTo>
                    <a:pt x="1667" y="19963"/>
                  </a:moveTo>
                  <a:lnTo>
                    <a:pt x="641" y="19596"/>
                  </a:lnTo>
                  <a:lnTo>
                    <a:pt x="2372" y="19007"/>
                  </a:lnTo>
                  <a:lnTo>
                    <a:pt x="3974" y="17647"/>
                  </a:lnTo>
                  <a:lnTo>
                    <a:pt x="5000" y="17500"/>
                  </a:lnTo>
                  <a:lnTo>
                    <a:pt x="6987" y="17500"/>
                  </a:lnTo>
                  <a:lnTo>
                    <a:pt x="8013" y="16544"/>
                  </a:lnTo>
                  <a:lnTo>
                    <a:pt x="6667" y="16912"/>
                  </a:lnTo>
                  <a:lnTo>
                    <a:pt x="4359" y="16544"/>
                  </a:lnTo>
                  <a:lnTo>
                    <a:pt x="3974" y="16140"/>
                  </a:lnTo>
                  <a:lnTo>
                    <a:pt x="2628" y="16544"/>
                  </a:lnTo>
                  <a:lnTo>
                    <a:pt x="2372" y="15993"/>
                  </a:lnTo>
                  <a:lnTo>
                    <a:pt x="5000" y="14632"/>
                  </a:lnTo>
                  <a:lnTo>
                    <a:pt x="5000" y="13676"/>
                  </a:lnTo>
                  <a:lnTo>
                    <a:pt x="3974" y="13676"/>
                  </a:lnTo>
                  <a:lnTo>
                    <a:pt x="3333" y="13676"/>
                  </a:lnTo>
                  <a:lnTo>
                    <a:pt x="3974" y="13493"/>
                  </a:lnTo>
                  <a:lnTo>
                    <a:pt x="6026" y="12904"/>
                  </a:lnTo>
                  <a:lnTo>
                    <a:pt x="8013" y="12904"/>
                  </a:lnTo>
                  <a:lnTo>
                    <a:pt x="7628" y="12169"/>
                  </a:lnTo>
                  <a:lnTo>
                    <a:pt x="7628" y="11397"/>
                  </a:lnTo>
                  <a:lnTo>
                    <a:pt x="7628" y="11029"/>
                  </a:lnTo>
                  <a:lnTo>
                    <a:pt x="6987" y="11029"/>
                  </a:lnTo>
                  <a:lnTo>
                    <a:pt x="6667" y="9669"/>
                  </a:lnTo>
                  <a:lnTo>
                    <a:pt x="6667" y="9522"/>
                  </a:lnTo>
                  <a:lnTo>
                    <a:pt x="7628" y="8934"/>
                  </a:lnTo>
                  <a:lnTo>
                    <a:pt x="6667" y="8934"/>
                  </a:lnTo>
                  <a:lnTo>
                    <a:pt x="5000" y="9081"/>
                  </a:lnTo>
                  <a:lnTo>
                    <a:pt x="3333" y="9522"/>
                  </a:lnTo>
                  <a:lnTo>
                    <a:pt x="2372" y="9081"/>
                  </a:lnTo>
                  <a:lnTo>
                    <a:pt x="3333" y="7574"/>
                  </a:lnTo>
                  <a:lnTo>
                    <a:pt x="3333" y="7206"/>
                  </a:lnTo>
                  <a:lnTo>
                    <a:pt x="3333" y="6654"/>
                  </a:lnTo>
                  <a:lnTo>
                    <a:pt x="1667" y="6654"/>
                  </a:lnTo>
                  <a:lnTo>
                    <a:pt x="1026" y="7978"/>
                  </a:lnTo>
                  <a:lnTo>
                    <a:pt x="1026" y="7022"/>
                  </a:lnTo>
                  <a:lnTo>
                    <a:pt x="1026" y="5699"/>
                  </a:lnTo>
                  <a:lnTo>
                    <a:pt x="2372" y="4926"/>
                  </a:lnTo>
                  <a:lnTo>
                    <a:pt x="1026" y="5110"/>
                  </a:lnTo>
                  <a:lnTo>
                    <a:pt x="0" y="4559"/>
                  </a:lnTo>
                  <a:lnTo>
                    <a:pt x="1026" y="3971"/>
                  </a:lnTo>
                  <a:lnTo>
                    <a:pt x="1667" y="3235"/>
                  </a:lnTo>
                  <a:lnTo>
                    <a:pt x="641" y="3015"/>
                  </a:lnTo>
                  <a:lnTo>
                    <a:pt x="1026" y="2096"/>
                  </a:lnTo>
                  <a:lnTo>
                    <a:pt x="2372" y="1691"/>
                  </a:lnTo>
                  <a:lnTo>
                    <a:pt x="2372" y="1103"/>
                  </a:lnTo>
                  <a:lnTo>
                    <a:pt x="2628" y="1103"/>
                  </a:lnTo>
                  <a:lnTo>
                    <a:pt x="3333" y="0"/>
                  </a:lnTo>
                  <a:lnTo>
                    <a:pt x="5256" y="147"/>
                  </a:lnTo>
                  <a:lnTo>
                    <a:pt x="7628" y="0"/>
                  </a:lnTo>
                  <a:lnTo>
                    <a:pt x="7628" y="956"/>
                  </a:lnTo>
                  <a:lnTo>
                    <a:pt x="5256" y="1691"/>
                  </a:lnTo>
                  <a:lnTo>
                    <a:pt x="5256" y="2096"/>
                  </a:lnTo>
                  <a:lnTo>
                    <a:pt x="5000" y="2647"/>
                  </a:lnTo>
                  <a:lnTo>
                    <a:pt x="6667" y="2463"/>
                  </a:lnTo>
                  <a:lnTo>
                    <a:pt x="10256" y="2463"/>
                  </a:lnTo>
                  <a:lnTo>
                    <a:pt x="10897" y="3015"/>
                  </a:lnTo>
                  <a:lnTo>
                    <a:pt x="9615" y="3971"/>
                  </a:lnTo>
                  <a:lnTo>
                    <a:pt x="8013" y="5478"/>
                  </a:lnTo>
                  <a:lnTo>
                    <a:pt x="8654" y="5699"/>
                  </a:lnTo>
                  <a:lnTo>
                    <a:pt x="7628" y="6066"/>
                  </a:lnTo>
                  <a:lnTo>
                    <a:pt x="6667" y="6434"/>
                  </a:lnTo>
                  <a:lnTo>
                    <a:pt x="8654" y="6434"/>
                  </a:lnTo>
                  <a:lnTo>
                    <a:pt x="11282" y="7978"/>
                  </a:lnTo>
                  <a:lnTo>
                    <a:pt x="12949" y="9669"/>
                  </a:lnTo>
                  <a:lnTo>
                    <a:pt x="14936" y="10662"/>
                  </a:lnTo>
                  <a:lnTo>
                    <a:pt x="15577" y="11985"/>
                  </a:lnTo>
                  <a:lnTo>
                    <a:pt x="14936" y="11985"/>
                  </a:lnTo>
                  <a:lnTo>
                    <a:pt x="16282" y="13125"/>
                  </a:lnTo>
                  <a:lnTo>
                    <a:pt x="15577" y="13493"/>
                  </a:lnTo>
                  <a:lnTo>
                    <a:pt x="16282" y="14044"/>
                  </a:lnTo>
                  <a:lnTo>
                    <a:pt x="16603" y="13676"/>
                  </a:lnTo>
                  <a:lnTo>
                    <a:pt x="17949" y="13493"/>
                  </a:lnTo>
                  <a:lnTo>
                    <a:pt x="19936" y="14412"/>
                  </a:lnTo>
                  <a:lnTo>
                    <a:pt x="18910" y="15993"/>
                  </a:lnTo>
                  <a:lnTo>
                    <a:pt x="17949" y="16140"/>
                  </a:lnTo>
                  <a:lnTo>
                    <a:pt x="17308" y="16544"/>
                  </a:lnTo>
                  <a:lnTo>
                    <a:pt x="16603" y="16912"/>
                  </a:lnTo>
                  <a:lnTo>
                    <a:pt x="18910" y="17096"/>
                  </a:lnTo>
                  <a:lnTo>
                    <a:pt x="17949" y="18088"/>
                  </a:lnTo>
                  <a:lnTo>
                    <a:pt x="16282" y="18456"/>
                  </a:lnTo>
                  <a:lnTo>
                    <a:pt x="13910" y="18088"/>
                  </a:lnTo>
                  <a:lnTo>
                    <a:pt x="12949" y="18088"/>
                  </a:lnTo>
                  <a:lnTo>
                    <a:pt x="10256" y="18456"/>
                  </a:lnTo>
                  <a:lnTo>
                    <a:pt x="8013" y="18456"/>
                  </a:lnTo>
                  <a:lnTo>
                    <a:pt x="6667" y="18640"/>
                  </a:lnTo>
                  <a:lnTo>
                    <a:pt x="5256" y="19375"/>
                  </a:lnTo>
                  <a:lnTo>
                    <a:pt x="4359" y="19375"/>
                  </a:lnTo>
                  <a:lnTo>
                    <a:pt x="1667" y="19963"/>
                  </a:lnTo>
                  <a:close/>
                </a:path>
              </a:pathLst>
            </a:custGeom>
            <a:solidFill>
              <a:srgbClr val="3A75C4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orme libre 550">
              <a:extLst>
                <a:ext uri="{FF2B5EF4-FFF2-40B4-BE49-F238E27FC236}">
                  <a16:creationId xmlns:a16="http://schemas.microsoft.com/office/drawing/2014/main" id="{B8D6F8DD-56E9-47A0-C665-E4E9EC255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553" y="2471450"/>
              <a:ext cx="173137" cy="130391"/>
            </a:xfrm>
            <a:custGeom>
              <a:avLst/>
              <a:gdLst>
                <a:gd name="T0" fmla="*/ 5253 w 20000"/>
                <a:gd name="T1" fmla="*/ 5316 h 20000"/>
                <a:gd name="T2" fmla="*/ 8283 w 20000"/>
                <a:gd name="T3" fmla="*/ 2785 h 20000"/>
                <a:gd name="T4" fmla="*/ 13535 w 20000"/>
                <a:gd name="T5" fmla="*/ 0 h 20000"/>
                <a:gd name="T6" fmla="*/ 14545 w 20000"/>
                <a:gd name="T7" fmla="*/ 0 h 20000"/>
                <a:gd name="T8" fmla="*/ 17778 w 20000"/>
                <a:gd name="T9" fmla="*/ 6582 h 20000"/>
                <a:gd name="T10" fmla="*/ 16566 w 20000"/>
                <a:gd name="T11" fmla="*/ 9367 h 20000"/>
                <a:gd name="T12" fmla="*/ 17778 w 20000"/>
                <a:gd name="T13" fmla="*/ 9367 h 20000"/>
                <a:gd name="T14" fmla="*/ 19798 w 20000"/>
                <a:gd name="T15" fmla="*/ 15696 h 20000"/>
                <a:gd name="T16" fmla="*/ 14545 w 20000"/>
                <a:gd name="T17" fmla="*/ 19747 h 20000"/>
                <a:gd name="T18" fmla="*/ 13535 w 20000"/>
                <a:gd name="T19" fmla="*/ 17215 h 20000"/>
                <a:gd name="T20" fmla="*/ 11515 w 20000"/>
                <a:gd name="T21" fmla="*/ 17215 h 20000"/>
                <a:gd name="T22" fmla="*/ 6263 w 20000"/>
                <a:gd name="T23" fmla="*/ 10380 h 20000"/>
                <a:gd name="T24" fmla="*/ 6263 w 20000"/>
                <a:gd name="T25" fmla="*/ 13165 h 20000"/>
                <a:gd name="T26" fmla="*/ 6263 w 20000"/>
                <a:gd name="T27" fmla="*/ 15696 h 20000"/>
                <a:gd name="T28" fmla="*/ 5253 w 20000"/>
                <a:gd name="T29" fmla="*/ 17215 h 20000"/>
                <a:gd name="T30" fmla="*/ 1212 w 20000"/>
                <a:gd name="T31" fmla="*/ 15696 h 20000"/>
                <a:gd name="T32" fmla="*/ 0 w 20000"/>
                <a:gd name="T33" fmla="*/ 10380 h 20000"/>
                <a:gd name="T34" fmla="*/ 1212 w 20000"/>
                <a:gd name="T35" fmla="*/ 9367 h 20000"/>
                <a:gd name="T36" fmla="*/ 1212 w 20000"/>
                <a:gd name="T37" fmla="*/ 6582 h 20000"/>
                <a:gd name="T38" fmla="*/ 5253 w 20000"/>
                <a:gd name="T39" fmla="*/ 5316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000" h="20000">
                  <a:moveTo>
                    <a:pt x="5253" y="5316"/>
                  </a:moveTo>
                  <a:lnTo>
                    <a:pt x="8283" y="2785"/>
                  </a:lnTo>
                  <a:lnTo>
                    <a:pt x="13535" y="0"/>
                  </a:lnTo>
                  <a:lnTo>
                    <a:pt x="14545" y="0"/>
                  </a:lnTo>
                  <a:lnTo>
                    <a:pt x="17778" y="6582"/>
                  </a:lnTo>
                  <a:lnTo>
                    <a:pt x="16566" y="9367"/>
                  </a:lnTo>
                  <a:lnTo>
                    <a:pt x="17778" y="9367"/>
                  </a:lnTo>
                  <a:lnTo>
                    <a:pt x="19798" y="15696"/>
                  </a:lnTo>
                  <a:lnTo>
                    <a:pt x="14545" y="19747"/>
                  </a:lnTo>
                  <a:lnTo>
                    <a:pt x="13535" y="17215"/>
                  </a:lnTo>
                  <a:lnTo>
                    <a:pt x="11515" y="17215"/>
                  </a:lnTo>
                  <a:lnTo>
                    <a:pt x="6263" y="10380"/>
                  </a:lnTo>
                  <a:lnTo>
                    <a:pt x="6263" y="13165"/>
                  </a:lnTo>
                  <a:lnTo>
                    <a:pt x="6263" y="15696"/>
                  </a:lnTo>
                  <a:lnTo>
                    <a:pt x="5253" y="17215"/>
                  </a:lnTo>
                  <a:lnTo>
                    <a:pt x="1212" y="15696"/>
                  </a:lnTo>
                  <a:lnTo>
                    <a:pt x="0" y="10380"/>
                  </a:lnTo>
                  <a:lnTo>
                    <a:pt x="1212" y="9367"/>
                  </a:lnTo>
                  <a:lnTo>
                    <a:pt x="1212" y="6582"/>
                  </a:lnTo>
                  <a:lnTo>
                    <a:pt x="5253" y="5316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orme libre 558">
              <a:extLst>
                <a:ext uri="{FF2B5EF4-FFF2-40B4-BE49-F238E27FC236}">
                  <a16:creationId xmlns:a16="http://schemas.microsoft.com/office/drawing/2014/main" id="{4D073528-C06D-AFBF-23F1-6120BB136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679" y="2464835"/>
              <a:ext cx="318292" cy="386218"/>
            </a:xfrm>
            <a:custGeom>
              <a:avLst/>
              <a:gdLst>
                <a:gd name="T0" fmla="*/ 12527 w 20000"/>
                <a:gd name="T1" fmla="*/ 2564 h 20000"/>
                <a:gd name="T2" fmla="*/ 11868 w 20000"/>
                <a:gd name="T3" fmla="*/ 3932 h 20000"/>
                <a:gd name="T4" fmla="*/ 14725 w 20000"/>
                <a:gd name="T5" fmla="*/ 6154 h 20000"/>
                <a:gd name="T6" fmla="*/ 15385 w 20000"/>
                <a:gd name="T7" fmla="*/ 4872 h 20000"/>
                <a:gd name="T8" fmla="*/ 18132 w 20000"/>
                <a:gd name="T9" fmla="*/ 6154 h 20000"/>
                <a:gd name="T10" fmla="*/ 19890 w 20000"/>
                <a:gd name="T11" fmla="*/ 7009 h 20000"/>
                <a:gd name="T12" fmla="*/ 18132 w 20000"/>
                <a:gd name="T13" fmla="*/ 7009 h 20000"/>
                <a:gd name="T14" fmla="*/ 19231 w 20000"/>
                <a:gd name="T15" fmla="*/ 10598 h 20000"/>
                <a:gd name="T16" fmla="*/ 19231 w 20000"/>
                <a:gd name="T17" fmla="*/ 13248 h 20000"/>
                <a:gd name="T18" fmla="*/ 18132 w 20000"/>
                <a:gd name="T19" fmla="*/ 14957 h 20000"/>
                <a:gd name="T20" fmla="*/ 15385 w 20000"/>
                <a:gd name="T21" fmla="*/ 17265 h 20000"/>
                <a:gd name="T22" fmla="*/ 9560 w 20000"/>
                <a:gd name="T23" fmla="*/ 18974 h 20000"/>
                <a:gd name="T24" fmla="*/ 8022 w 20000"/>
                <a:gd name="T25" fmla="*/ 18974 h 20000"/>
                <a:gd name="T26" fmla="*/ 3297 w 20000"/>
                <a:gd name="T27" fmla="*/ 19915 h 20000"/>
                <a:gd name="T28" fmla="*/ 3297 w 20000"/>
                <a:gd name="T29" fmla="*/ 18547 h 20000"/>
                <a:gd name="T30" fmla="*/ 440 w 20000"/>
                <a:gd name="T31" fmla="*/ 17607 h 20000"/>
                <a:gd name="T32" fmla="*/ 0 w 20000"/>
                <a:gd name="T33" fmla="*/ 17265 h 20000"/>
                <a:gd name="T34" fmla="*/ 2857 w 20000"/>
                <a:gd name="T35" fmla="*/ 16325 h 20000"/>
                <a:gd name="T36" fmla="*/ 3297 w 20000"/>
                <a:gd name="T37" fmla="*/ 14957 h 20000"/>
                <a:gd name="T38" fmla="*/ 7363 w 20000"/>
                <a:gd name="T39" fmla="*/ 14103 h 20000"/>
                <a:gd name="T40" fmla="*/ 5055 w 20000"/>
                <a:gd name="T41" fmla="*/ 14103 h 20000"/>
                <a:gd name="T42" fmla="*/ 4505 w 20000"/>
                <a:gd name="T43" fmla="*/ 13248 h 20000"/>
                <a:gd name="T44" fmla="*/ 6264 w 20000"/>
                <a:gd name="T45" fmla="*/ 11453 h 20000"/>
                <a:gd name="T46" fmla="*/ 1648 w 20000"/>
                <a:gd name="T47" fmla="*/ 9231 h 20000"/>
                <a:gd name="T48" fmla="*/ 4505 w 20000"/>
                <a:gd name="T49" fmla="*/ 8376 h 20000"/>
                <a:gd name="T50" fmla="*/ 2857 w 20000"/>
                <a:gd name="T51" fmla="*/ 6154 h 20000"/>
                <a:gd name="T52" fmla="*/ 2857 w 20000"/>
                <a:gd name="T53" fmla="*/ 5726 h 20000"/>
                <a:gd name="T54" fmla="*/ 6264 w 20000"/>
                <a:gd name="T55" fmla="*/ 6154 h 20000"/>
                <a:gd name="T56" fmla="*/ 9121 w 20000"/>
                <a:gd name="T57" fmla="*/ 5726 h 20000"/>
                <a:gd name="T58" fmla="*/ 10769 w 20000"/>
                <a:gd name="T59" fmla="*/ 3932 h 20000"/>
                <a:gd name="T60" fmla="*/ 8022 w 20000"/>
                <a:gd name="T61" fmla="*/ 3504 h 20000"/>
                <a:gd name="T62" fmla="*/ 9560 w 20000"/>
                <a:gd name="T63" fmla="*/ 2222 h 20000"/>
                <a:gd name="T64" fmla="*/ 14725 w 20000"/>
                <a:gd name="T65" fmla="*/ 0 h 20000"/>
                <a:gd name="T66" fmla="*/ 14725 w 20000"/>
                <a:gd name="T67" fmla="*/ 2222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000" h="20000">
                  <a:moveTo>
                    <a:pt x="14725" y="2222"/>
                  </a:moveTo>
                  <a:lnTo>
                    <a:pt x="12527" y="2564"/>
                  </a:lnTo>
                  <a:lnTo>
                    <a:pt x="12527" y="3504"/>
                  </a:lnTo>
                  <a:lnTo>
                    <a:pt x="11868" y="3932"/>
                  </a:lnTo>
                  <a:lnTo>
                    <a:pt x="12527" y="5726"/>
                  </a:lnTo>
                  <a:lnTo>
                    <a:pt x="14725" y="6154"/>
                  </a:lnTo>
                  <a:lnTo>
                    <a:pt x="15385" y="5726"/>
                  </a:lnTo>
                  <a:lnTo>
                    <a:pt x="15385" y="4872"/>
                  </a:lnTo>
                  <a:lnTo>
                    <a:pt x="15385" y="3932"/>
                  </a:lnTo>
                  <a:lnTo>
                    <a:pt x="18132" y="6154"/>
                  </a:lnTo>
                  <a:lnTo>
                    <a:pt x="19231" y="6154"/>
                  </a:lnTo>
                  <a:lnTo>
                    <a:pt x="19890" y="7009"/>
                  </a:lnTo>
                  <a:lnTo>
                    <a:pt x="19231" y="7863"/>
                  </a:lnTo>
                  <a:lnTo>
                    <a:pt x="18132" y="7009"/>
                  </a:lnTo>
                  <a:lnTo>
                    <a:pt x="19231" y="9231"/>
                  </a:lnTo>
                  <a:lnTo>
                    <a:pt x="19231" y="10598"/>
                  </a:lnTo>
                  <a:lnTo>
                    <a:pt x="19231" y="11453"/>
                  </a:lnTo>
                  <a:lnTo>
                    <a:pt x="19231" y="13248"/>
                  </a:lnTo>
                  <a:lnTo>
                    <a:pt x="18132" y="14103"/>
                  </a:lnTo>
                  <a:lnTo>
                    <a:pt x="18132" y="14957"/>
                  </a:lnTo>
                  <a:lnTo>
                    <a:pt x="18132" y="17265"/>
                  </a:lnTo>
                  <a:lnTo>
                    <a:pt x="15385" y="17265"/>
                  </a:lnTo>
                  <a:lnTo>
                    <a:pt x="11868" y="17607"/>
                  </a:lnTo>
                  <a:lnTo>
                    <a:pt x="9560" y="18974"/>
                  </a:lnTo>
                  <a:lnTo>
                    <a:pt x="9560" y="18547"/>
                  </a:lnTo>
                  <a:lnTo>
                    <a:pt x="8022" y="18974"/>
                  </a:lnTo>
                  <a:lnTo>
                    <a:pt x="5055" y="19915"/>
                  </a:lnTo>
                  <a:lnTo>
                    <a:pt x="3297" y="19915"/>
                  </a:lnTo>
                  <a:lnTo>
                    <a:pt x="1648" y="19915"/>
                  </a:lnTo>
                  <a:lnTo>
                    <a:pt x="3297" y="18547"/>
                  </a:lnTo>
                  <a:lnTo>
                    <a:pt x="440" y="18547"/>
                  </a:lnTo>
                  <a:lnTo>
                    <a:pt x="440" y="17607"/>
                  </a:lnTo>
                  <a:lnTo>
                    <a:pt x="2857" y="17265"/>
                  </a:lnTo>
                  <a:lnTo>
                    <a:pt x="0" y="17265"/>
                  </a:lnTo>
                  <a:lnTo>
                    <a:pt x="440" y="16325"/>
                  </a:lnTo>
                  <a:lnTo>
                    <a:pt x="2857" y="16325"/>
                  </a:lnTo>
                  <a:lnTo>
                    <a:pt x="2857" y="15470"/>
                  </a:lnTo>
                  <a:lnTo>
                    <a:pt x="3297" y="14957"/>
                  </a:lnTo>
                  <a:lnTo>
                    <a:pt x="6264" y="14103"/>
                  </a:lnTo>
                  <a:lnTo>
                    <a:pt x="7363" y="14103"/>
                  </a:lnTo>
                  <a:lnTo>
                    <a:pt x="6264" y="13248"/>
                  </a:lnTo>
                  <a:lnTo>
                    <a:pt x="5055" y="14103"/>
                  </a:lnTo>
                  <a:lnTo>
                    <a:pt x="3297" y="14103"/>
                  </a:lnTo>
                  <a:lnTo>
                    <a:pt x="4505" y="13248"/>
                  </a:lnTo>
                  <a:lnTo>
                    <a:pt x="5055" y="11880"/>
                  </a:lnTo>
                  <a:lnTo>
                    <a:pt x="6264" y="11453"/>
                  </a:lnTo>
                  <a:lnTo>
                    <a:pt x="3297" y="10598"/>
                  </a:lnTo>
                  <a:lnTo>
                    <a:pt x="1648" y="9231"/>
                  </a:lnTo>
                  <a:lnTo>
                    <a:pt x="3297" y="8376"/>
                  </a:lnTo>
                  <a:lnTo>
                    <a:pt x="4505" y="8376"/>
                  </a:lnTo>
                  <a:lnTo>
                    <a:pt x="3297" y="7863"/>
                  </a:lnTo>
                  <a:lnTo>
                    <a:pt x="2857" y="6154"/>
                  </a:lnTo>
                  <a:lnTo>
                    <a:pt x="1648" y="7009"/>
                  </a:lnTo>
                  <a:lnTo>
                    <a:pt x="2857" y="5726"/>
                  </a:lnTo>
                  <a:lnTo>
                    <a:pt x="4505" y="5726"/>
                  </a:lnTo>
                  <a:lnTo>
                    <a:pt x="6264" y="6154"/>
                  </a:lnTo>
                  <a:lnTo>
                    <a:pt x="8022" y="5726"/>
                  </a:lnTo>
                  <a:lnTo>
                    <a:pt x="9121" y="5726"/>
                  </a:lnTo>
                  <a:lnTo>
                    <a:pt x="9560" y="4872"/>
                  </a:lnTo>
                  <a:lnTo>
                    <a:pt x="10769" y="3932"/>
                  </a:lnTo>
                  <a:lnTo>
                    <a:pt x="10769" y="3504"/>
                  </a:lnTo>
                  <a:lnTo>
                    <a:pt x="8022" y="3504"/>
                  </a:lnTo>
                  <a:lnTo>
                    <a:pt x="9121" y="2564"/>
                  </a:lnTo>
                  <a:lnTo>
                    <a:pt x="9560" y="2222"/>
                  </a:lnTo>
                  <a:lnTo>
                    <a:pt x="12527" y="342"/>
                  </a:lnTo>
                  <a:lnTo>
                    <a:pt x="14725" y="0"/>
                  </a:lnTo>
                  <a:lnTo>
                    <a:pt x="16484" y="342"/>
                  </a:lnTo>
                  <a:lnTo>
                    <a:pt x="14725" y="2222"/>
                  </a:lnTo>
                  <a:close/>
                </a:path>
              </a:pathLst>
            </a:custGeom>
            <a:solidFill>
              <a:srgbClr val="3A75C4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orme libre 559">
              <a:extLst>
                <a:ext uri="{FF2B5EF4-FFF2-40B4-BE49-F238E27FC236}">
                  <a16:creationId xmlns:a16="http://schemas.microsoft.com/office/drawing/2014/main" id="{4BE06328-F923-9501-BEF2-9944FB3BD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254" y="3305157"/>
              <a:ext cx="870936" cy="830203"/>
            </a:xfrm>
            <a:custGeom>
              <a:avLst/>
              <a:gdLst>
                <a:gd name="T0" fmla="*/ 7470 w 20000"/>
                <a:gd name="T1" fmla="*/ 636 h 20000"/>
                <a:gd name="T2" fmla="*/ 8514 w 20000"/>
                <a:gd name="T3" fmla="*/ 0 h 20000"/>
                <a:gd name="T4" fmla="*/ 10161 w 20000"/>
                <a:gd name="T5" fmla="*/ 636 h 20000"/>
                <a:gd name="T6" fmla="*/ 11406 w 20000"/>
                <a:gd name="T7" fmla="*/ 1431 h 20000"/>
                <a:gd name="T8" fmla="*/ 12249 w 20000"/>
                <a:gd name="T9" fmla="*/ 2664 h 20000"/>
                <a:gd name="T10" fmla="*/ 12249 w 20000"/>
                <a:gd name="T11" fmla="*/ 3698 h 20000"/>
                <a:gd name="T12" fmla="*/ 11245 w 20000"/>
                <a:gd name="T13" fmla="*/ 3062 h 20000"/>
                <a:gd name="T14" fmla="*/ 10602 w 20000"/>
                <a:gd name="T15" fmla="*/ 3300 h 20000"/>
                <a:gd name="T16" fmla="*/ 9116 w 20000"/>
                <a:gd name="T17" fmla="*/ 3897 h 20000"/>
                <a:gd name="T18" fmla="*/ 9116 w 20000"/>
                <a:gd name="T19" fmla="*/ 4930 h 20000"/>
                <a:gd name="T20" fmla="*/ 11406 w 20000"/>
                <a:gd name="T21" fmla="*/ 8032 h 20000"/>
                <a:gd name="T22" fmla="*/ 14940 w 20000"/>
                <a:gd name="T23" fmla="*/ 11292 h 20000"/>
                <a:gd name="T24" fmla="*/ 15783 w 20000"/>
                <a:gd name="T25" fmla="*/ 11690 h 20000"/>
                <a:gd name="T26" fmla="*/ 15582 w 20000"/>
                <a:gd name="T27" fmla="*/ 12326 h 20000"/>
                <a:gd name="T28" fmla="*/ 18474 w 20000"/>
                <a:gd name="T29" fmla="*/ 13559 h 20000"/>
                <a:gd name="T30" fmla="*/ 19960 w 20000"/>
                <a:gd name="T31" fmla="*/ 15626 h 20000"/>
                <a:gd name="T32" fmla="*/ 18876 w 20000"/>
                <a:gd name="T33" fmla="*/ 15229 h 20000"/>
                <a:gd name="T34" fmla="*/ 17430 w 20000"/>
                <a:gd name="T35" fmla="*/ 14394 h 20000"/>
                <a:gd name="T36" fmla="*/ 16586 w 20000"/>
                <a:gd name="T37" fmla="*/ 16064 h 20000"/>
                <a:gd name="T38" fmla="*/ 17430 w 20000"/>
                <a:gd name="T39" fmla="*/ 16223 h 20000"/>
                <a:gd name="T40" fmla="*/ 16827 w 20000"/>
                <a:gd name="T41" fmla="*/ 17853 h 20000"/>
                <a:gd name="T42" fmla="*/ 16185 w 20000"/>
                <a:gd name="T43" fmla="*/ 19563 h 20000"/>
                <a:gd name="T44" fmla="*/ 15582 w 20000"/>
                <a:gd name="T45" fmla="*/ 19324 h 20000"/>
                <a:gd name="T46" fmla="*/ 15783 w 20000"/>
                <a:gd name="T47" fmla="*/ 18330 h 20000"/>
                <a:gd name="T48" fmla="*/ 15181 w 20000"/>
                <a:gd name="T49" fmla="*/ 15229 h 20000"/>
                <a:gd name="T50" fmla="*/ 14137 w 20000"/>
                <a:gd name="T51" fmla="*/ 14990 h 20000"/>
                <a:gd name="T52" fmla="*/ 13896 w 20000"/>
                <a:gd name="T53" fmla="*/ 13956 h 20000"/>
                <a:gd name="T54" fmla="*/ 12892 w 20000"/>
                <a:gd name="T55" fmla="*/ 13559 h 20000"/>
                <a:gd name="T56" fmla="*/ 12249 w 20000"/>
                <a:gd name="T57" fmla="*/ 13360 h 20000"/>
                <a:gd name="T58" fmla="*/ 10763 w 20000"/>
                <a:gd name="T59" fmla="*/ 12565 h 20000"/>
                <a:gd name="T60" fmla="*/ 8715 w 20000"/>
                <a:gd name="T61" fmla="*/ 10895 h 20000"/>
                <a:gd name="T62" fmla="*/ 7470 w 20000"/>
                <a:gd name="T63" fmla="*/ 9662 h 20000"/>
                <a:gd name="T64" fmla="*/ 6225 w 20000"/>
                <a:gd name="T65" fmla="*/ 9264 h 20000"/>
                <a:gd name="T66" fmla="*/ 6225 w 20000"/>
                <a:gd name="T67" fmla="*/ 8191 h 20000"/>
                <a:gd name="T68" fmla="*/ 5382 w 20000"/>
                <a:gd name="T69" fmla="*/ 6561 h 20000"/>
                <a:gd name="T70" fmla="*/ 3534 w 20000"/>
                <a:gd name="T71" fmla="*/ 6402 h 20000"/>
                <a:gd name="T72" fmla="*/ 2048 w 20000"/>
                <a:gd name="T73" fmla="*/ 7396 h 20000"/>
                <a:gd name="T74" fmla="*/ 1888 w 20000"/>
                <a:gd name="T75" fmla="*/ 6958 h 20000"/>
                <a:gd name="T76" fmla="*/ 1446 w 20000"/>
                <a:gd name="T77" fmla="*/ 6561 h 20000"/>
                <a:gd name="T78" fmla="*/ 402 w 20000"/>
                <a:gd name="T79" fmla="*/ 4692 h 20000"/>
                <a:gd name="T80" fmla="*/ 803 w 20000"/>
                <a:gd name="T81" fmla="*/ 4294 h 20000"/>
                <a:gd name="T82" fmla="*/ 803 w 20000"/>
                <a:gd name="T83" fmla="*/ 2664 h 20000"/>
                <a:gd name="T84" fmla="*/ 2048 w 20000"/>
                <a:gd name="T85" fmla="*/ 2664 h 20000"/>
                <a:gd name="T86" fmla="*/ 4177 w 20000"/>
                <a:gd name="T87" fmla="*/ 2266 h 20000"/>
                <a:gd name="T88" fmla="*/ 4337 w 20000"/>
                <a:gd name="T89" fmla="*/ 1431 h 20000"/>
                <a:gd name="T90" fmla="*/ 5181 w 20000"/>
                <a:gd name="T91" fmla="*/ 1630 h 20000"/>
                <a:gd name="T92" fmla="*/ 5823 w 20000"/>
                <a:gd name="T93" fmla="*/ 2028 h 20000"/>
                <a:gd name="T94" fmla="*/ 6225 w 20000"/>
                <a:gd name="T95" fmla="*/ 1431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00" h="20000">
                  <a:moveTo>
                    <a:pt x="6426" y="636"/>
                  </a:moveTo>
                  <a:lnTo>
                    <a:pt x="7470" y="636"/>
                  </a:lnTo>
                  <a:lnTo>
                    <a:pt x="7470" y="0"/>
                  </a:lnTo>
                  <a:lnTo>
                    <a:pt x="8514" y="0"/>
                  </a:lnTo>
                  <a:lnTo>
                    <a:pt x="9116" y="0"/>
                  </a:lnTo>
                  <a:lnTo>
                    <a:pt x="10161" y="636"/>
                  </a:lnTo>
                  <a:lnTo>
                    <a:pt x="11245" y="1431"/>
                  </a:lnTo>
                  <a:lnTo>
                    <a:pt x="11406" y="1431"/>
                  </a:lnTo>
                  <a:lnTo>
                    <a:pt x="11245" y="1630"/>
                  </a:lnTo>
                  <a:lnTo>
                    <a:pt x="12249" y="2664"/>
                  </a:lnTo>
                  <a:lnTo>
                    <a:pt x="12450" y="3300"/>
                  </a:lnTo>
                  <a:lnTo>
                    <a:pt x="12249" y="3698"/>
                  </a:lnTo>
                  <a:lnTo>
                    <a:pt x="11406" y="3300"/>
                  </a:lnTo>
                  <a:lnTo>
                    <a:pt x="11245" y="3062"/>
                  </a:lnTo>
                  <a:lnTo>
                    <a:pt x="10602" y="3062"/>
                  </a:lnTo>
                  <a:lnTo>
                    <a:pt x="10602" y="3300"/>
                  </a:lnTo>
                  <a:lnTo>
                    <a:pt x="9759" y="3698"/>
                  </a:lnTo>
                  <a:lnTo>
                    <a:pt x="9116" y="3897"/>
                  </a:lnTo>
                  <a:lnTo>
                    <a:pt x="9518" y="4692"/>
                  </a:lnTo>
                  <a:lnTo>
                    <a:pt x="9116" y="4930"/>
                  </a:lnTo>
                  <a:lnTo>
                    <a:pt x="9116" y="5765"/>
                  </a:lnTo>
                  <a:lnTo>
                    <a:pt x="11406" y="8032"/>
                  </a:lnTo>
                  <a:lnTo>
                    <a:pt x="12892" y="10298"/>
                  </a:lnTo>
                  <a:lnTo>
                    <a:pt x="14940" y="11292"/>
                  </a:lnTo>
                  <a:lnTo>
                    <a:pt x="15582" y="11292"/>
                  </a:lnTo>
                  <a:lnTo>
                    <a:pt x="15783" y="11690"/>
                  </a:lnTo>
                  <a:lnTo>
                    <a:pt x="15582" y="11928"/>
                  </a:lnTo>
                  <a:lnTo>
                    <a:pt x="15582" y="12326"/>
                  </a:lnTo>
                  <a:lnTo>
                    <a:pt x="16827" y="12962"/>
                  </a:lnTo>
                  <a:lnTo>
                    <a:pt x="18474" y="13559"/>
                  </a:lnTo>
                  <a:lnTo>
                    <a:pt x="19960" y="14990"/>
                  </a:lnTo>
                  <a:lnTo>
                    <a:pt x="19960" y="15626"/>
                  </a:lnTo>
                  <a:lnTo>
                    <a:pt x="19317" y="15626"/>
                  </a:lnTo>
                  <a:lnTo>
                    <a:pt x="18876" y="15229"/>
                  </a:lnTo>
                  <a:lnTo>
                    <a:pt x="18474" y="14592"/>
                  </a:lnTo>
                  <a:lnTo>
                    <a:pt x="17430" y="14394"/>
                  </a:lnTo>
                  <a:lnTo>
                    <a:pt x="17229" y="14592"/>
                  </a:lnTo>
                  <a:lnTo>
                    <a:pt x="16586" y="16064"/>
                  </a:lnTo>
                  <a:lnTo>
                    <a:pt x="17229" y="16223"/>
                  </a:lnTo>
                  <a:lnTo>
                    <a:pt x="17430" y="16223"/>
                  </a:lnTo>
                  <a:lnTo>
                    <a:pt x="17871" y="17694"/>
                  </a:lnTo>
                  <a:lnTo>
                    <a:pt x="16827" y="17853"/>
                  </a:lnTo>
                  <a:lnTo>
                    <a:pt x="16827" y="18728"/>
                  </a:lnTo>
                  <a:lnTo>
                    <a:pt x="16185" y="19563"/>
                  </a:lnTo>
                  <a:lnTo>
                    <a:pt x="15582" y="19960"/>
                  </a:lnTo>
                  <a:lnTo>
                    <a:pt x="15582" y="19324"/>
                  </a:lnTo>
                  <a:lnTo>
                    <a:pt x="15783" y="18926"/>
                  </a:lnTo>
                  <a:lnTo>
                    <a:pt x="15783" y="18330"/>
                  </a:lnTo>
                  <a:lnTo>
                    <a:pt x="16185" y="17853"/>
                  </a:lnTo>
                  <a:lnTo>
                    <a:pt x="15181" y="15229"/>
                  </a:lnTo>
                  <a:lnTo>
                    <a:pt x="14940" y="15229"/>
                  </a:lnTo>
                  <a:lnTo>
                    <a:pt x="14137" y="14990"/>
                  </a:lnTo>
                  <a:lnTo>
                    <a:pt x="14137" y="14592"/>
                  </a:lnTo>
                  <a:lnTo>
                    <a:pt x="13896" y="13956"/>
                  </a:lnTo>
                  <a:lnTo>
                    <a:pt x="13052" y="13956"/>
                  </a:lnTo>
                  <a:lnTo>
                    <a:pt x="12892" y="13559"/>
                  </a:lnTo>
                  <a:lnTo>
                    <a:pt x="12450" y="13559"/>
                  </a:lnTo>
                  <a:lnTo>
                    <a:pt x="12249" y="13360"/>
                  </a:lnTo>
                  <a:lnTo>
                    <a:pt x="12249" y="12565"/>
                  </a:lnTo>
                  <a:lnTo>
                    <a:pt x="10763" y="12565"/>
                  </a:lnTo>
                  <a:lnTo>
                    <a:pt x="9759" y="12326"/>
                  </a:lnTo>
                  <a:lnTo>
                    <a:pt x="8715" y="10895"/>
                  </a:lnTo>
                  <a:lnTo>
                    <a:pt x="8514" y="10696"/>
                  </a:lnTo>
                  <a:lnTo>
                    <a:pt x="7470" y="9662"/>
                  </a:lnTo>
                  <a:lnTo>
                    <a:pt x="6827" y="9264"/>
                  </a:lnTo>
                  <a:lnTo>
                    <a:pt x="6225" y="9264"/>
                  </a:lnTo>
                  <a:lnTo>
                    <a:pt x="6426" y="8628"/>
                  </a:lnTo>
                  <a:lnTo>
                    <a:pt x="6225" y="8191"/>
                  </a:lnTo>
                  <a:lnTo>
                    <a:pt x="5823" y="7396"/>
                  </a:lnTo>
                  <a:lnTo>
                    <a:pt x="5382" y="6561"/>
                  </a:lnTo>
                  <a:lnTo>
                    <a:pt x="4337" y="6402"/>
                  </a:lnTo>
                  <a:lnTo>
                    <a:pt x="3534" y="6402"/>
                  </a:lnTo>
                  <a:lnTo>
                    <a:pt x="2691" y="6561"/>
                  </a:lnTo>
                  <a:lnTo>
                    <a:pt x="2048" y="7396"/>
                  </a:lnTo>
                  <a:lnTo>
                    <a:pt x="1888" y="7396"/>
                  </a:lnTo>
                  <a:lnTo>
                    <a:pt x="1888" y="6958"/>
                  </a:lnTo>
                  <a:lnTo>
                    <a:pt x="2048" y="6561"/>
                  </a:lnTo>
                  <a:lnTo>
                    <a:pt x="1446" y="6561"/>
                  </a:lnTo>
                  <a:lnTo>
                    <a:pt x="803" y="6402"/>
                  </a:lnTo>
                  <a:lnTo>
                    <a:pt x="402" y="4692"/>
                  </a:lnTo>
                  <a:lnTo>
                    <a:pt x="0" y="4294"/>
                  </a:lnTo>
                  <a:lnTo>
                    <a:pt x="803" y="4294"/>
                  </a:lnTo>
                  <a:lnTo>
                    <a:pt x="402" y="2664"/>
                  </a:lnTo>
                  <a:lnTo>
                    <a:pt x="803" y="2664"/>
                  </a:lnTo>
                  <a:lnTo>
                    <a:pt x="1888" y="2266"/>
                  </a:lnTo>
                  <a:lnTo>
                    <a:pt x="2048" y="2664"/>
                  </a:lnTo>
                  <a:lnTo>
                    <a:pt x="2691" y="2028"/>
                  </a:lnTo>
                  <a:lnTo>
                    <a:pt x="4177" y="2266"/>
                  </a:lnTo>
                  <a:lnTo>
                    <a:pt x="4337" y="2028"/>
                  </a:lnTo>
                  <a:lnTo>
                    <a:pt x="4337" y="1431"/>
                  </a:lnTo>
                  <a:lnTo>
                    <a:pt x="4779" y="1431"/>
                  </a:lnTo>
                  <a:lnTo>
                    <a:pt x="5181" y="1630"/>
                  </a:lnTo>
                  <a:lnTo>
                    <a:pt x="5382" y="1630"/>
                  </a:lnTo>
                  <a:lnTo>
                    <a:pt x="5823" y="2028"/>
                  </a:lnTo>
                  <a:lnTo>
                    <a:pt x="5823" y="1431"/>
                  </a:lnTo>
                  <a:lnTo>
                    <a:pt x="6225" y="1431"/>
                  </a:lnTo>
                  <a:lnTo>
                    <a:pt x="6426" y="636"/>
                  </a:lnTo>
                  <a:close/>
                </a:path>
              </a:pathLst>
            </a:custGeom>
            <a:solidFill>
              <a:srgbClr val="3A75C4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orme libre 560">
              <a:extLst>
                <a:ext uri="{FF2B5EF4-FFF2-40B4-BE49-F238E27FC236}">
                  <a16:creationId xmlns:a16="http://schemas.microsoft.com/office/drawing/2014/main" id="{00C6D2BB-259A-2072-A41D-D293CF520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718" y="4107303"/>
              <a:ext cx="209864" cy="122138"/>
            </a:xfrm>
            <a:custGeom>
              <a:avLst/>
              <a:gdLst>
                <a:gd name="T0" fmla="*/ 18167 w 20000"/>
                <a:gd name="T1" fmla="*/ 19730 h 20000"/>
                <a:gd name="T2" fmla="*/ 13833 w 20000"/>
                <a:gd name="T3" fmla="*/ 18108 h 20000"/>
                <a:gd name="T4" fmla="*/ 12000 w 20000"/>
                <a:gd name="T5" fmla="*/ 15405 h 20000"/>
                <a:gd name="T6" fmla="*/ 8667 w 20000"/>
                <a:gd name="T7" fmla="*/ 12703 h 20000"/>
                <a:gd name="T8" fmla="*/ 2667 w 20000"/>
                <a:gd name="T9" fmla="*/ 8378 h 20000"/>
                <a:gd name="T10" fmla="*/ 0 w 20000"/>
                <a:gd name="T11" fmla="*/ 7027 h 20000"/>
                <a:gd name="T12" fmla="*/ 0 w 20000"/>
                <a:gd name="T13" fmla="*/ 1622 h 20000"/>
                <a:gd name="T14" fmla="*/ 1833 w 20000"/>
                <a:gd name="T15" fmla="*/ 0 h 20000"/>
                <a:gd name="T16" fmla="*/ 2667 w 20000"/>
                <a:gd name="T17" fmla="*/ 1622 h 20000"/>
                <a:gd name="T18" fmla="*/ 4500 w 20000"/>
                <a:gd name="T19" fmla="*/ 0 h 20000"/>
                <a:gd name="T20" fmla="*/ 5167 w 20000"/>
                <a:gd name="T21" fmla="*/ 0 h 20000"/>
                <a:gd name="T22" fmla="*/ 9500 w 20000"/>
                <a:gd name="T23" fmla="*/ 1622 h 20000"/>
                <a:gd name="T24" fmla="*/ 19833 w 20000"/>
                <a:gd name="T25" fmla="*/ 0 h 20000"/>
                <a:gd name="T26" fmla="*/ 19833 w 20000"/>
                <a:gd name="T27" fmla="*/ 4324 h 20000"/>
                <a:gd name="T28" fmla="*/ 18167 w 20000"/>
                <a:gd name="T29" fmla="*/ 8378 h 20000"/>
                <a:gd name="T30" fmla="*/ 19833 w 20000"/>
                <a:gd name="T31" fmla="*/ 15405 h 20000"/>
                <a:gd name="T32" fmla="*/ 18167 w 20000"/>
                <a:gd name="T33" fmla="*/ 19730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00" h="20000">
                  <a:moveTo>
                    <a:pt x="18167" y="19730"/>
                  </a:moveTo>
                  <a:lnTo>
                    <a:pt x="13833" y="18108"/>
                  </a:lnTo>
                  <a:lnTo>
                    <a:pt x="12000" y="15405"/>
                  </a:lnTo>
                  <a:lnTo>
                    <a:pt x="8667" y="12703"/>
                  </a:lnTo>
                  <a:lnTo>
                    <a:pt x="2667" y="8378"/>
                  </a:lnTo>
                  <a:lnTo>
                    <a:pt x="0" y="7027"/>
                  </a:lnTo>
                  <a:lnTo>
                    <a:pt x="0" y="1622"/>
                  </a:lnTo>
                  <a:lnTo>
                    <a:pt x="1833" y="0"/>
                  </a:lnTo>
                  <a:lnTo>
                    <a:pt x="2667" y="1622"/>
                  </a:lnTo>
                  <a:lnTo>
                    <a:pt x="4500" y="0"/>
                  </a:lnTo>
                  <a:lnTo>
                    <a:pt x="5167" y="0"/>
                  </a:lnTo>
                  <a:lnTo>
                    <a:pt x="9500" y="1622"/>
                  </a:lnTo>
                  <a:lnTo>
                    <a:pt x="19833" y="0"/>
                  </a:lnTo>
                  <a:lnTo>
                    <a:pt x="19833" y="4324"/>
                  </a:lnTo>
                  <a:lnTo>
                    <a:pt x="18167" y="8378"/>
                  </a:lnTo>
                  <a:lnTo>
                    <a:pt x="19833" y="15405"/>
                  </a:lnTo>
                  <a:lnTo>
                    <a:pt x="18167" y="19730"/>
                  </a:lnTo>
                  <a:close/>
                </a:path>
              </a:pathLst>
            </a:custGeom>
            <a:solidFill>
              <a:srgbClr val="3A75C4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orme libre 561">
              <a:extLst>
                <a:ext uri="{FF2B5EF4-FFF2-40B4-BE49-F238E27FC236}">
                  <a16:creationId xmlns:a16="http://schemas.microsoft.com/office/drawing/2014/main" id="{62427C38-7668-6320-AEA1-214A272AD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937" y="3843223"/>
              <a:ext cx="129418" cy="198061"/>
            </a:xfrm>
            <a:custGeom>
              <a:avLst/>
              <a:gdLst>
                <a:gd name="T0" fmla="*/ 8378 w 20000"/>
                <a:gd name="T1" fmla="*/ 19833 h 20000"/>
                <a:gd name="T2" fmla="*/ 4324 w 20000"/>
                <a:gd name="T3" fmla="*/ 18167 h 20000"/>
                <a:gd name="T4" fmla="*/ 4324 w 20000"/>
                <a:gd name="T5" fmla="*/ 13667 h 20000"/>
                <a:gd name="T6" fmla="*/ 4324 w 20000"/>
                <a:gd name="T7" fmla="*/ 13000 h 20000"/>
                <a:gd name="T8" fmla="*/ 4324 w 20000"/>
                <a:gd name="T9" fmla="*/ 9500 h 20000"/>
                <a:gd name="T10" fmla="*/ 4324 w 20000"/>
                <a:gd name="T11" fmla="*/ 8500 h 20000"/>
                <a:gd name="T12" fmla="*/ 0 w 20000"/>
                <a:gd name="T13" fmla="*/ 4333 h 20000"/>
                <a:gd name="T14" fmla="*/ 1622 w 20000"/>
                <a:gd name="T15" fmla="*/ 2667 h 20000"/>
                <a:gd name="T16" fmla="*/ 4324 w 20000"/>
                <a:gd name="T17" fmla="*/ 2667 h 20000"/>
                <a:gd name="T18" fmla="*/ 12703 w 20000"/>
                <a:gd name="T19" fmla="*/ 0 h 20000"/>
                <a:gd name="T20" fmla="*/ 15676 w 20000"/>
                <a:gd name="T21" fmla="*/ 0 h 20000"/>
                <a:gd name="T22" fmla="*/ 19730 w 20000"/>
                <a:gd name="T23" fmla="*/ 6167 h 20000"/>
                <a:gd name="T24" fmla="*/ 18378 w 20000"/>
                <a:gd name="T25" fmla="*/ 6833 h 20000"/>
                <a:gd name="T26" fmla="*/ 18378 w 20000"/>
                <a:gd name="T27" fmla="*/ 8500 h 20000"/>
                <a:gd name="T28" fmla="*/ 15676 w 20000"/>
                <a:gd name="T29" fmla="*/ 18167 h 20000"/>
                <a:gd name="T30" fmla="*/ 11622 w 20000"/>
                <a:gd name="T31" fmla="*/ 16333 h 20000"/>
                <a:gd name="T32" fmla="*/ 8378 w 20000"/>
                <a:gd name="T33" fmla="*/ 19833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00" h="20000">
                  <a:moveTo>
                    <a:pt x="8378" y="19833"/>
                  </a:moveTo>
                  <a:lnTo>
                    <a:pt x="4324" y="18167"/>
                  </a:lnTo>
                  <a:lnTo>
                    <a:pt x="4324" y="13667"/>
                  </a:lnTo>
                  <a:lnTo>
                    <a:pt x="4324" y="13000"/>
                  </a:lnTo>
                  <a:lnTo>
                    <a:pt x="4324" y="9500"/>
                  </a:lnTo>
                  <a:lnTo>
                    <a:pt x="4324" y="8500"/>
                  </a:lnTo>
                  <a:lnTo>
                    <a:pt x="0" y="4333"/>
                  </a:lnTo>
                  <a:lnTo>
                    <a:pt x="1622" y="2667"/>
                  </a:lnTo>
                  <a:lnTo>
                    <a:pt x="4324" y="2667"/>
                  </a:lnTo>
                  <a:lnTo>
                    <a:pt x="12703" y="0"/>
                  </a:lnTo>
                  <a:lnTo>
                    <a:pt x="15676" y="0"/>
                  </a:lnTo>
                  <a:lnTo>
                    <a:pt x="19730" y="6167"/>
                  </a:lnTo>
                  <a:lnTo>
                    <a:pt x="18378" y="6833"/>
                  </a:lnTo>
                  <a:lnTo>
                    <a:pt x="18378" y="8500"/>
                  </a:lnTo>
                  <a:lnTo>
                    <a:pt x="15676" y="18167"/>
                  </a:lnTo>
                  <a:lnTo>
                    <a:pt x="11622" y="16333"/>
                  </a:lnTo>
                  <a:lnTo>
                    <a:pt x="8378" y="19833"/>
                  </a:lnTo>
                  <a:close/>
                </a:path>
              </a:pathLst>
            </a:custGeom>
            <a:solidFill>
              <a:srgbClr val="3A75C4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orme libre 564">
              <a:extLst>
                <a:ext uri="{FF2B5EF4-FFF2-40B4-BE49-F238E27FC236}">
                  <a16:creationId xmlns:a16="http://schemas.microsoft.com/office/drawing/2014/main" id="{115B15C1-36FA-8F27-29CC-B14056BE8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1904" y="2673012"/>
              <a:ext cx="262331" cy="292137"/>
            </a:xfrm>
            <a:custGeom>
              <a:avLst/>
              <a:gdLst>
                <a:gd name="T0" fmla="*/ 0 w 20000"/>
                <a:gd name="T1" fmla="*/ 15706 h 20000"/>
                <a:gd name="T2" fmla="*/ 0 w 20000"/>
                <a:gd name="T3" fmla="*/ 14124 h 20000"/>
                <a:gd name="T4" fmla="*/ 1867 w 20000"/>
                <a:gd name="T5" fmla="*/ 12881 h 20000"/>
                <a:gd name="T6" fmla="*/ 5467 w 20000"/>
                <a:gd name="T7" fmla="*/ 12881 h 20000"/>
                <a:gd name="T8" fmla="*/ 2667 w 20000"/>
                <a:gd name="T9" fmla="*/ 12316 h 20000"/>
                <a:gd name="T10" fmla="*/ 1867 w 20000"/>
                <a:gd name="T11" fmla="*/ 11073 h 20000"/>
                <a:gd name="T12" fmla="*/ 4000 w 20000"/>
                <a:gd name="T13" fmla="*/ 8136 h 20000"/>
                <a:gd name="T14" fmla="*/ 5467 w 20000"/>
                <a:gd name="T15" fmla="*/ 3503 h 20000"/>
                <a:gd name="T16" fmla="*/ 7600 w 20000"/>
                <a:gd name="T17" fmla="*/ 6441 h 20000"/>
                <a:gd name="T18" fmla="*/ 8933 w 20000"/>
                <a:gd name="T19" fmla="*/ 9266 h 20000"/>
                <a:gd name="T20" fmla="*/ 10933 w 20000"/>
                <a:gd name="T21" fmla="*/ 10621 h 20000"/>
                <a:gd name="T22" fmla="*/ 9600 w 20000"/>
                <a:gd name="T23" fmla="*/ 7571 h 20000"/>
                <a:gd name="T24" fmla="*/ 10933 w 20000"/>
                <a:gd name="T25" fmla="*/ 5311 h 20000"/>
                <a:gd name="T26" fmla="*/ 9600 w 20000"/>
                <a:gd name="T27" fmla="*/ 5311 h 20000"/>
                <a:gd name="T28" fmla="*/ 9600 w 20000"/>
                <a:gd name="T29" fmla="*/ 3503 h 20000"/>
                <a:gd name="T30" fmla="*/ 13067 w 20000"/>
                <a:gd name="T31" fmla="*/ 1808 h 20000"/>
                <a:gd name="T32" fmla="*/ 16400 w 20000"/>
                <a:gd name="T33" fmla="*/ 678 h 20000"/>
                <a:gd name="T34" fmla="*/ 17200 w 20000"/>
                <a:gd name="T35" fmla="*/ 2938 h 20000"/>
                <a:gd name="T36" fmla="*/ 17200 w 20000"/>
                <a:gd name="T37" fmla="*/ 1808 h 20000"/>
                <a:gd name="T38" fmla="*/ 18533 w 20000"/>
                <a:gd name="T39" fmla="*/ 0 h 20000"/>
                <a:gd name="T40" fmla="*/ 19867 w 20000"/>
                <a:gd name="T41" fmla="*/ 3503 h 20000"/>
                <a:gd name="T42" fmla="*/ 18533 w 20000"/>
                <a:gd name="T43" fmla="*/ 6441 h 20000"/>
                <a:gd name="T44" fmla="*/ 16400 w 20000"/>
                <a:gd name="T45" fmla="*/ 6441 h 20000"/>
                <a:gd name="T46" fmla="*/ 17200 w 20000"/>
                <a:gd name="T47" fmla="*/ 11073 h 20000"/>
                <a:gd name="T48" fmla="*/ 15067 w 20000"/>
                <a:gd name="T49" fmla="*/ 11073 h 20000"/>
                <a:gd name="T50" fmla="*/ 13067 w 20000"/>
                <a:gd name="T51" fmla="*/ 12316 h 20000"/>
                <a:gd name="T52" fmla="*/ 15067 w 20000"/>
                <a:gd name="T53" fmla="*/ 15254 h 20000"/>
                <a:gd name="T54" fmla="*/ 14400 w 20000"/>
                <a:gd name="T55" fmla="*/ 17514 h 20000"/>
                <a:gd name="T56" fmla="*/ 14400 w 20000"/>
                <a:gd name="T57" fmla="*/ 19887 h 20000"/>
                <a:gd name="T58" fmla="*/ 10933 w 20000"/>
                <a:gd name="T59" fmla="*/ 18757 h 20000"/>
                <a:gd name="T60" fmla="*/ 11733 w 20000"/>
                <a:gd name="T61" fmla="*/ 16949 h 20000"/>
                <a:gd name="T62" fmla="*/ 8933 w 20000"/>
                <a:gd name="T63" fmla="*/ 15706 h 20000"/>
                <a:gd name="T64" fmla="*/ 6133 w 20000"/>
                <a:gd name="T65" fmla="*/ 15254 h 20000"/>
                <a:gd name="T66" fmla="*/ 4000 w 20000"/>
                <a:gd name="T67" fmla="*/ 15254 h 20000"/>
                <a:gd name="T68" fmla="*/ 1867 w 20000"/>
                <a:gd name="T69" fmla="*/ 15706 h 20000"/>
                <a:gd name="T70" fmla="*/ 533 w 20000"/>
                <a:gd name="T71" fmla="*/ 16949 h 20000"/>
                <a:gd name="T72" fmla="*/ 0 w 20000"/>
                <a:gd name="T73" fmla="*/ 15706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000" h="20000">
                  <a:moveTo>
                    <a:pt x="0" y="15706"/>
                  </a:moveTo>
                  <a:lnTo>
                    <a:pt x="0" y="14124"/>
                  </a:lnTo>
                  <a:lnTo>
                    <a:pt x="1867" y="12881"/>
                  </a:lnTo>
                  <a:lnTo>
                    <a:pt x="5467" y="12881"/>
                  </a:lnTo>
                  <a:lnTo>
                    <a:pt x="2667" y="12316"/>
                  </a:lnTo>
                  <a:lnTo>
                    <a:pt x="1867" y="11073"/>
                  </a:lnTo>
                  <a:lnTo>
                    <a:pt x="4000" y="8136"/>
                  </a:lnTo>
                  <a:lnTo>
                    <a:pt x="5467" y="3503"/>
                  </a:lnTo>
                  <a:lnTo>
                    <a:pt x="7600" y="6441"/>
                  </a:lnTo>
                  <a:lnTo>
                    <a:pt x="8933" y="9266"/>
                  </a:lnTo>
                  <a:lnTo>
                    <a:pt x="10933" y="10621"/>
                  </a:lnTo>
                  <a:lnTo>
                    <a:pt x="9600" y="7571"/>
                  </a:lnTo>
                  <a:lnTo>
                    <a:pt x="10933" y="5311"/>
                  </a:lnTo>
                  <a:lnTo>
                    <a:pt x="9600" y="5311"/>
                  </a:lnTo>
                  <a:lnTo>
                    <a:pt x="9600" y="3503"/>
                  </a:lnTo>
                  <a:lnTo>
                    <a:pt x="13067" y="1808"/>
                  </a:lnTo>
                  <a:lnTo>
                    <a:pt x="16400" y="678"/>
                  </a:lnTo>
                  <a:lnTo>
                    <a:pt x="17200" y="2938"/>
                  </a:lnTo>
                  <a:lnTo>
                    <a:pt x="17200" y="1808"/>
                  </a:lnTo>
                  <a:lnTo>
                    <a:pt x="18533" y="0"/>
                  </a:lnTo>
                  <a:lnTo>
                    <a:pt x="19867" y="3503"/>
                  </a:lnTo>
                  <a:lnTo>
                    <a:pt x="18533" y="6441"/>
                  </a:lnTo>
                  <a:lnTo>
                    <a:pt x="16400" y="6441"/>
                  </a:lnTo>
                  <a:lnTo>
                    <a:pt x="17200" y="11073"/>
                  </a:lnTo>
                  <a:lnTo>
                    <a:pt x="15067" y="11073"/>
                  </a:lnTo>
                  <a:lnTo>
                    <a:pt x="13067" y="12316"/>
                  </a:lnTo>
                  <a:lnTo>
                    <a:pt x="15067" y="15254"/>
                  </a:lnTo>
                  <a:lnTo>
                    <a:pt x="14400" y="17514"/>
                  </a:lnTo>
                  <a:lnTo>
                    <a:pt x="14400" y="19887"/>
                  </a:lnTo>
                  <a:lnTo>
                    <a:pt x="10933" y="18757"/>
                  </a:lnTo>
                  <a:lnTo>
                    <a:pt x="11733" y="16949"/>
                  </a:lnTo>
                  <a:lnTo>
                    <a:pt x="8933" y="15706"/>
                  </a:lnTo>
                  <a:lnTo>
                    <a:pt x="6133" y="15254"/>
                  </a:lnTo>
                  <a:lnTo>
                    <a:pt x="4000" y="15254"/>
                  </a:lnTo>
                  <a:lnTo>
                    <a:pt x="1867" y="15706"/>
                  </a:lnTo>
                  <a:lnTo>
                    <a:pt x="533" y="16949"/>
                  </a:lnTo>
                  <a:lnTo>
                    <a:pt x="0" y="15706"/>
                  </a:lnTo>
                  <a:close/>
                </a:path>
              </a:pathLst>
            </a:custGeom>
            <a:solidFill>
              <a:srgbClr val="3A75C4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orme libre 572">
              <a:extLst>
                <a:ext uri="{FF2B5EF4-FFF2-40B4-BE49-F238E27FC236}">
                  <a16:creationId xmlns:a16="http://schemas.microsoft.com/office/drawing/2014/main" id="{239DAB03-FA2F-12C2-8D4C-7073CEB23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0330" y="924412"/>
              <a:ext cx="771253" cy="1591086"/>
            </a:xfrm>
            <a:custGeom>
              <a:avLst/>
              <a:gdLst>
                <a:gd name="T0" fmla="*/ 16190 w 20000"/>
                <a:gd name="T1" fmla="*/ 851 h 20000"/>
                <a:gd name="T2" fmla="*/ 18549 w 20000"/>
                <a:gd name="T3" fmla="*/ 2033 h 20000"/>
                <a:gd name="T4" fmla="*/ 18776 w 20000"/>
                <a:gd name="T5" fmla="*/ 2593 h 20000"/>
                <a:gd name="T6" fmla="*/ 19683 w 20000"/>
                <a:gd name="T7" fmla="*/ 4191 h 20000"/>
                <a:gd name="T8" fmla="*/ 18549 w 20000"/>
                <a:gd name="T9" fmla="*/ 4710 h 20000"/>
                <a:gd name="T10" fmla="*/ 15692 w 20000"/>
                <a:gd name="T11" fmla="*/ 5373 h 20000"/>
                <a:gd name="T12" fmla="*/ 15510 w 20000"/>
                <a:gd name="T13" fmla="*/ 6452 h 20000"/>
                <a:gd name="T14" fmla="*/ 15510 w 20000"/>
                <a:gd name="T15" fmla="*/ 7303 h 20000"/>
                <a:gd name="T16" fmla="*/ 13651 w 20000"/>
                <a:gd name="T17" fmla="*/ 8278 h 20000"/>
                <a:gd name="T18" fmla="*/ 12698 w 20000"/>
                <a:gd name="T19" fmla="*/ 8485 h 20000"/>
                <a:gd name="T20" fmla="*/ 11247 w 20000"/>
                <a:gd name="T21" fmla="*/ 9232 h 20000"/>
                <a:gd name="T22" fmla="*/ 10794 w 20000"/>
                <a:gd name="T23" fmla="*/ 9336 h 20000"/>
                <a:gd name="T24" fmla="*/ 10113 w 20000"/>
                <a:gd name="T25" fmla="*/ 9876 h 20000"/>
                <a:gd name="T26" fmla="*/ 10113 w 20000"/>
                <a:gd name="T27" fmla="*/ 10954 h 20000"/>
                <a:gd name="T28" fmla="*/ 9841 w 20000"/>
                <a:gd name="T29" fmla="*/ 11494 h 20000"/>
                <a:gd name="T30" fmla="*/ 10794 w 20000"/>
                <a:gd name="T31" fmla="*/ 12780 h 20000"/>
                <a:gd name="T32" fmla="*/ 12698 w 20000"/>
                <a:gd name="T33" fmla="*/ 13320 h 20000"/>
                <a:gd name="T34" fmla="*/ 12426 w 20000"/>
                <a:gd name="T35" fmla="*/ 14710 h 20000"/>
                <a:gd name="T36" fmla="*/ 11247 w 20000"/>
                <a:gd name="T37" fmla="*/ 14917 h 20000"/>
                <a:gd name="T38" fmla="*/ 8934 w 20000"/>
                <a:gd name="T39" fmla="*/ 15477 h 20000"/>
                <a:gd name="T40" fmla="*/ 9841 w 20000"/>
                <a:gd name="T41" fmla="*/ 16411 h 20000"/>
                <a:gd name="T42" fmla="*/ 9388 w 20000"/>
                <a:gd name="T43" fmla="*/ 17822 h 20000"/>
                <a:gd name="T44" fmla="*/ 6349 w 20000"/>
                <a:gd name="T45" fmla="*/ 19108 h 20000"/>
                <a:gd name="T46" fmla="*/ 5850 w 20000"/>
                <a:gd name="T47" fmla="*/ 19544 h 20000"/>
                <a:gd name="T48" fmla="*/ 3991 w 20000"/>
                <a:gd name="T49" fmla="*/ 19979 h 20000"/>
                <a:gd name="T50" fmla="*/ 2812 w 20000"/>
                <a:gd name="T51" fmla="*/ 18900 h 20000"/>
                <a:gd name="T52" fmla="*/ 3265 w 20000"/>
                <a:gd name="T53" fmla="*/ 18568 h 20000"/>
                <a:gd name="T54" fmla="*/ 1859 w 20000"/>
                <a:gd name="T55" fmla="*/ 17178 h 20000"/>
                <a:gd name="T56" fmla="*/ 952 w 20000"/>
                <a:gd name="T57" fmla="*/ 15996 h 20000"/>
                <a:gd name="T58" fmla="*/ 0 w 20000"/>
                <a:gd name="T59" fmla="*/ 15021 h 20000"/>
                <a:gd name="T60" fmla="*/ 952 w 20000"/>
                <a:gd name="T61" fmla="*/ 14066 h 20000"/>
                <a:gd name="T62" fmla="*/ 2132 w 20000"/>
                <a:gd name="T63" fmla="*/ 13734 h 20000"/>
                <a:gd name="T64" fmla="*/ 1859 w 20000"/>
                <a:gd name="T65" fmla="*/ 12137 h 20000"/>
                <a:gd name="T66" fmla="*/ 2132 w 20000"/>
                <a:gd name="T67" fmla="*/ 11286 h 20000"/>
                <a:gd name="T68" fmla="*/ 952 w 20000"/>
                <a:gd name="T69" fmla="*/ 9336 h 20000"/>
                <a:gd name="T70" fmla="*/ 952 w 20000"/>
                <a:gd name="T71" fmla="*/ 8154 h 20000"/>
                <a:gd name="T72" fmla="*/ 4444 w 20000"/>
                <a:gd name="T73" fmla="*/ 7635 h 20000"/>
                <a:gd name="T74" fmla="*/ 3719 w 20000"/>
                <a:gd name="T75" fmla="*/ 6784 h 20000"/>
                <a:gd name="T76" fmla="*/ 4943 w 20000"/>
                <a:gd name="T77" fmla="*/ 4295 h 20000"/>
                <a:gd name="T78" fmla="*/ 7029 w 20000"/>
                <a:gd name="T79" fmla="*/ 2905 h 20000"/>
                <a:gd name="T80" fmla="*/ 7710 w 20000"/>
                <a:gd name="T81" fmla="*/ 1950 h 20000"/>
                <a:gd name="T82" fmla="*/ 9841 w 20000"/>
                <a:gd name="T83" fmla="*/ 1494 h 20000"/>
                <a:gd name="T84" fmla="*/ 10113 w 20000"/>
                <a:gd name="T85" fmla="*/ 643 h 20000"/>
                <a:gd name="T86" fmla="*/ 13152 w 20000"/>
                <a:gd name="T87" fmla="*/ 851 h 20000"/>
                <a:gd name="T88" fmla="*/ 12698 w 20000"/>
                <a:gd name="T89" fmla="*/ 0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00" h="20000">
                  <a:moveTo>
                    <a:pt x="13651" y="0"/>
                  </a:moveTo>
                  <a:lnTo>
                    <a:pt x="14785" y="539"/>
                  </a:lnTo>
                  <a:lnTo>
                    <a:pt x="16190" y="851"/>
                  </a:lnTo>
                  <a:lnTo>
                    <a:pt x="17370" y="851"/>
                  </a:lnTo>
                  <a:lnTo>
                    <a:pt x="18549" y="1411"/>
                  </a:lnTo>
                  <a:lnTo>
                    <a:pt x="18549" y="2033"/>
                  </a:lnTo>
                  <a:lnTo>
                    <a:pt x="19229" y="2261"/>
                  </a:lnTo>
                  <a:lnTo>
                    <a:pt x="18776" y="2469"/>
                  </a:lnTo>
                  <a:lnTo>
                    <a:pt x="18776" y="2593"/>
                  </a:lnTo>
                  <a:lnTo>
                    <a:pt x="19683" y="2905"/>
                  </a:lnTo>
                  <a:lnTo>
                    <a:pt x="19229" y="3776"/>
                  </a:lnTo>
                  <a:lnTo>
                    <a:pt x="19683" y="4191"/>
                  </a:lnTo>
                  <a:lnTo>
                    <a:pt x="19955" y="4502"/>
                  </a:lnTo>
                  <a:lnTo>
                    <a:pt x="18549" y="4502"/>
                  </a:lnTo>
                  <a:lnTo>
                    <a:pt x="18549" y="4710"/>
                  </a:lnTo>
                  <a:lnTo>
                    <a:pt x="16916" y="4502"/>
                  </a:lnTo>
                  <a:lnTo>
                    <a:pt x="16689" y="5166"/>
                  </a:lnTo>
                  <a:lnTo>
                    <a:pt x="15692" y="5373"/>
                  </a:lnTo>
                  <a:lnTo>
                    <a:pt x="16190" y="5602"/>
                  </a:lnTo>
                  <a:lnTo>
                    <a:pt x="15692" y="6017"/>
                  </a:lnTo>
                  <a:lnTo>
                    <a:pt x="15510" y="6452"/>
                  </a:lnTo>
                  <a:lnTo>
                    <a:pt x="15692" y="6535"/>
                  </a:lnTo>
                  <a:lnTo>
                    <a:pt x="16190" y="6784"/>
                  </a:lnTo>
                  <a:lnTo>
                    <a:pt x="15510" y="7303"/>
                  </a:lnTo>
                  <a:lnTo>
                    <a:pt x="15011" y="7842"/>
                  </a:lnTo>
                  <a:lnTo>
                    <a:pt x="14785" y="7946"/>
                  </a:lnTo>
                  <a:lnTo>
                    <a:pt x="13651" y="8278"/>
                  </a:lnTo>
                  <a:lnTo>
                    <a:pt x="13152" y="8154"/>
                  </a:lnTo>
                  <a:lnTo>
                    <a:pt x="13152" y="8278"/>
                  </a:lnTo>
                  <a:lnTo>
                    <a:pt x="12698" y="8485"/>
                  </a:lnTo>
                  <a:lnTo>
                    <a:pt x="12426" y="8817"/>
                  </a:lnTo>
                  <a:lnTo>
                    <a:pt x="11701" y="8817"/>
                  </a:lnTo>
                  <a:lnTo>
                    <a:pt x="11247" y="9232"/>
                  </a:lnTo>
                  <a:lnTo>
                    <a:pt x="11701" y="9336"/>
                  </a:lnTo>
                  <a:lnTo>
                    <a:pt x="11247" y="9336"/>
                  </a:lnTo>
                  <a:lnTo>
                    <a:pt x="10794" y="9336"/>
                  </a:lnTo>
                  <a:lnTo>
                    <a:pt x="10794" y="9876"/>
                  </a:lnTo>
                  <a:lnTo>
                    <a:pt x="10567" y="9876"/>
                  </a:lnTo>
                  <a:lnTo>
                    <a:pt x="10113" y="9876"/>
                  </a:lnTo>
                  <a:lnTo>
                    <a:pt x="10113" y="10104"/>
                  </a:lnTo>
                  <a:lnTo>
                    <a:pt x="10113" y="10415"/>
                  </a:lnTo>
                  <a:lnTo>
                    <a:pt x="10113" y="10954"/>
                  </a:lnTo>
                  <a:lnTo>
                    <a:pt x="10113" y="11058"/>
                  </a:lnTo>
                  <a:lnTo>
                    <a:pt x="9841" y="11058"/>
                  </a:lnTo>
                  <a:lnTo>
                    <a:pt x="9841" y="11494"/>
                  </a:lnTo>
                  <a:lnTo>
                    <a:pt x="9841" y="11909"/>
                  </a:lnTo>
                  <a:lnTo>
                    <a:pt x="10567" y="12676"/>
                  </a:lnTo>
                  <a:lnTo>
                    <a:pt x="10794" y="12780"/>
                  </a:lnTo>
                  <a:lnTo>
                    <a:pt x="11247" y="12676"/>
                  </a:lnTo>
                  <a:lnTo>
                    <a:pt x="11973" y="13195"/>
                  </a:lnTo>
                  <a:lnTo>
                    <a:pt x="12698" y="13320"/>
                  </a:lnTo>
                  <a:lnTo>
                    <a:pt x="13152" y="13859"/>
                  </a:lnTo>
                  <a:lnTo>
                    <a:pt x="11973" y="14378"/>
                  </a:lnTo>
                  <a:lnTo>
                    <a:pt x="12426" y="14710"/>
                  </a:lnTo>
                  <a:lnTo>
                    <a:pt x="11701" y="14917"/>
                  </a:lnTo>
                  <a:lnTo>
                    <a:pt x="11701" y="15021"/>
                  </a:lnTo>
                  <a:lnTo>
                    <a:pt x="11247" y="14917"/>
                  </a:lnTo>
                  <a:lnTo>
                    <a:pt x="10567" y="15228"/>
                  </a:lnTo>
                  <a:lnTo>
                    <a:pt x="9841" y="15477"/>
                  </a:lnTo>
                  <a:lnTo>
                    <a:pt x="8934" y="15477"/>
                  </a:lnTo>
                  <a:lnTo>
                    <a:pt x="9841" y="15560"/>
                  </a:lnTo>
                  <a:lnTo>
                    <a:pt x="9841" y="16100"/>
                  </a:lnTo>
                  <a:lnTo>
                    <a:pt x="9841" y="16411"/>
                  </a:lnTo>
                  <a:lnTo>
                    <a:pt x="9388" y="16639"/>
                  </a:lnTo>
                  <a:lnTo>
                    <a:pt x="9841" y="16846"/>
                  </a:lnTo>
                  <a:lnTo>
                    <a:pt x="9388" y="17822"/>
                  </a:lnTo>
                  <a:lnTo>
                    <a:pt x="8707" y="18900"/>
                  </a:lnTo>
                  <a:lnTo>
                    <a:pt x="6803" y="18900"/>
                  </a:lnTo>
                  <a:lnTo>
                    <a:pt x="6349" y="19108"/>
                  </a:lnTo>
                  <a:lnTo>
                    <a:pt x="5669" y="19212"/>
                  </a:lnTo>
                  <a:lnTo>
                    <a:pt x="5669" y="19419"/>
                  </a:lnTo>
                  <a:lnTo>
                    <a:pt x="5850" y="19544"/>
                  </a:lnTo>
                  <a:lnTo>
                    <a:pt x="5669" y="19979"/>
                  </a:lnTo>
                  <a:lnTo>
                    <a:pt x="4943" y="19979"/>
                  </a:lnTo>
                  <a:lnTo>
                    <a:pt x="3991" y="19979"/>
                  </a:lnTo>
                  <a:lnTo>
                    <a:pt x="3719" y="19979"/>
                  </a:lnTo>
                  <a:lnTo>
                    <a:pt x="3719" y="19419"/>
                  </a:lnTo>
                  <a:lnTo>
                    <a:pt x="2812" y="18900"/>
                  </a:lnTo>
                  <a:lnTo>
                    <a:pt x="3265" y="18672"/>
                  </a:lnTo>
                  <a:lnTo>
                    <a:pt x="2812" y="18568"/>
                  </a:lnTo>
                  <a:lnTo>
                    <a:pt x="3265" y="18568"/>
                  </a:lnTo>
                  <a:lnTo>
                    <a:pt x="3265" y="18237"/>
                  </a:lnTo>
                  <a:lnTo>
                    <a:pt x="2585" y="17822"/>
                  </a:lnTo>
                  <a:lnTo>
                    <a:pt x="1859" y="17178"/>
                  </a:lnTo>
                  <a:lnTo>
                    <a:pt x="952" y="16639"/>
                  </a:lnTo>
                  <a:lnTo>
                    <a:pt x="1406" y="16328"/>
                  </a:lnTo>
                  <a:lnTo>
                    <a:pt x="952" y="15996"/>
                  </a:lnTo>
                  <a:lnTo>
                    <a:pt x="726" y="16100"/>
                  </a:lnTo>
                  <a:lnTo>
                    <a:pt x="272" y="15788"/>
                  </a:lnTo>
                  <a:lnTo>
                    <a:pt x="0" y="15021"/>
                  </a:lnTo>
                  <a:lnTo>
                    <a:pt x="0" y="14917"/>
                  </a:lnTo>
                  <a:lnTo>
                    <a:pt x="952" y="15021"/>
                  </a:lnTo>
                  <a:lnTo>
                    <a:pt x="952" y="14066"/>
                  </a:lnTo>
                  <a:lnTo>
                    <a:pt x="1406" y="13859"/>
                  </a:lnTo>
                  <a:lnTo>
                    <a:pt x="1406" y="13734"/>
                  </a:lnTo>
                  <a:lnTo>
                    <a:pt x="2132" y="13734"/>
                  </a:lnTo>
                  <a:lnTo>
                    <a:pt x="2585" y="13195"/>
                  </a:lnTo>
                  <a:lnTo>
                    <a:pt x="2585" y="12780"/>
                  </a:lnTo>
                  <a:lnTo>
                    <a:pt x="1859" y="12137"/>
                  </a:lnTo>
                  <a:lnTo>
                    <a:pt x="2585" y="11909"/>
                  </a:lnTo>
                  <a:lnTo>
                    <a:pt x="2812" y="11598"/>
                  </a:lnTo>
                  <a:lnTo>
                    <a:pt x="2132" y="11286"/>
                  </a:lnTo>
                  <a:lnTo>
                    <a:pt x="1859" y="11058"/>
                  </a:lnTo>
                  <a:lnTo>
                    <a:pt x="1406" y="10104"/>
                  </a:lnTo>
                  <a:lnTo>
                    <a:pt x="952" y="9336"/>
                  </a:lnTo>
                  <a:lnTo>
                    <a:pt x="1406" y="9025"/>
                  </a:lnTo>
                  <a:lnTo>
                    <a:pt x="952" y="8693"/>
                  </a:lnTo>
                  <a:lnTo>
                    <a:pt x="952" y="8154"/>
                  </a:lnTo>
                  <a:lnTo>
                    <a:pt x="2132" y="7635"/>
                  </a:lnTo>
                  <a:lnTo>
                    <a:pt x="2812" y="7407"/>
                  </a:lnTo>
                  <a:lnTo>
                    <a:pt x="4444" y="7635"/>
                  </a:lnTo>
                  <a:lnTo>
                    <a:pt x="4444" y="7095"/>
                  </a:lnTo>
                  <a:lnTo>
                    <a:pt x="4444" y="6992"/>
                  </a:lnTo>
                  <a:lnTo>
                    <a:pt x="3719" y="6784"/>
                  </a:lnTo>
                  <a:lnTo>
                    <a:pt x="4444" y="6017"/>
                  </a:lnTo>
                  <a:lnTo>
                    <a:pt x="4943" y="5373"/>
                  </a:lnTo>
                  <a:lnTo>
                    <a:pt x="4943" y="4295"/>
                  </a:lnTo>
                  <a:lnTo>
                    <a:pt x="5850" y="3983"/>
                  </a:lnTo>
                  <a:lnTo>
                    <a:pt x="5850" y="3651"/>
                  </a:lnTo>
                  <a:lnTo>
                    <a:pt x="7029" y="2905"/>
                  </a:lnTo>
                  <a:lnTo>
                    <a:pt x="7528" y="2801"/>
                  </a:lnTo>
                  <a:lnTo>
                    <a:pt x="7029" y="2261"/>
                  </a:lnTo>
                  <a:lnTo>
                    <a:pt x="7710" y="1950"/>
                  </a:lnTo>
                  <a:lnTo>
                    <a:pt x="7710" y="1494"/>
                  </a:lnTo>
                  <a:lnTo>
                    <a:pt x="8707" y="1411"/>
                  </a:lnTo>
                  <a:lnTo>
                    <a:pt x="9841" y="1494"/>
                  </a:lnTo>
                  <a:lnTo>
                    <a:pt x="9841" y="1183"/>
                  </a:lnTo>
                  <a:lnTo>
                    <a:pt x="9841" y="851"/>
                  </a:lnTo>
                  <a:lnTo>
                    <a:pt x="10113" y="643"/>
                  </a:lnTo>
                  <a:lnTo>
                    <a:pt x="11247" y="851"/>
                  </a:lnTo>
                  <a:lnTo>
                    <a:pt x="12698" y="1079"/>
                  </a:lnTo>
                  <a:lnTo>
                    <a:pt x="13152" y="851"/>
                  </a:lnTo>
                  <a:lnTo>
                    <a:pt x="12698" y="643"/>
                  </a:lnTo>
                  <a:lnTo>
                    <a:pt x="12698" y="332"/>
                  </a:lnTo>
                  <a:lnTo>
                    <a:pt x="12698" y="0"/>
                  </a:lnTo>
                  <a:lnTo>
                    <a:pt x="13651" y="0"/>
                  </a:lnTo>
                  <a:close/>
                </a:path>
              </a:pathLst>
            </a:custGeom>
            <a:solidFill>
              <a:srgbClr val="3A75C4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orme libre 539">
              <a:extLst>
                <a:ext uri="{FF2B5EF4-FFF2-40B4-BE49-F238E27FC236}">
                  <a16:creationId xmlns:a16="http://schemas.microsoft.com/office/drawing/2014/main" id="{971197E8-1B00-053A-1E76-B2C1775FF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941" y="2895833"/>
              <a:ext cx="265829" cy="179904"/>
            </a:xfrm>
            <a:custGeom>
              <a:avLst/>
              <a:gdLst>
                <a:gd name="T0" fmla="*/ 0 w 20000"/>
                <a:gd name="T1" fmla="*/ 3670 h 20000"/>
                <a:gd name="T2" fmla="*/ 3421 w 20000"/>
                <a:gd name="T3" fmla="*/ 734 h 20000"/>
                <a:gd name="T4" fmla="*/ 4868 w 20000"/>
                <a:gd name="T5" fmla="*/ 734 h 20000"/>
                <a:gd name="T6" fmla="*/ 5395 w 20000"/>
                <a:gd name="T7" fmla="*/ 2936 h 20000"/>
                <a:gd name="T8" fmla="*/ 6711 w 20000"/>
                <a:gd name="T9" fmla="*/ 734 h 20000"/>
                <a:gd name="T10" fmla="*/ 8816 w 20000"/>
                <a:gd name="T11" fmla="*/ 0 h 20000"/>
                <a:gd name="T12" fmla="*/ 10921 w 20000"/>
                <a:gd name="T13" fmla="*/ 0 h 20000"/>
                <a:gd name="T14" fmla="*/ 13684 w 20000"/>
                <a:gd name="T15" fmla="*/ 734 h 20000"/>
                <a:gd name="T16" fmla="*/ 16447 w 20000"/>
                <a:gd name="T17" fmla="*/ 2936 h 20000"/>
                <a:gd name="T18" fmla="*/ 15789 w 20000"/>
                <a:gd name="T19" fmla="*/ 5688 h 20000"/>
                <a:gd name="T20" fmla="*/ 19079 w 20000"/>
                <a:gd name="T21" fmla="*/ 7523 h 20000"/>
                <a:gd name="T22" fmla="*/ 19868 w 20000"/>
                <a:gd name="T23" fmla="*/ 12294 h 20000"/>
                <a:gd name="T24" fmla="*/ 17763 w 20000"/>
                <a:gd name="T25" fmla="*/ 13211 h 20000"/>
                <a:gd name="T26" fmla="*/ 16447 w 20000"/>
                <a:gd name="T27" fmla="*/ 15046 h 20000"/>
                <a:gd name="T28" fmla="*/ 16447 w 20000"/>
                <a:gd name="T29" fmla="*/ 19817 h 20000"/>
                <a:gd name="T30" fmla="*/ 15789 w 20000"/>
                <a:gd name="T31" fmla="*/ 19817 h 20000"/>
                <a:gd name="T32" fmla="*/ 12368 w 20000"/>
                <a:gd name="T33" fmla="*/ 17982 h 20000"/>
                <a:gd name="T34" fmla="*/ 10921 w 20000"/>
                <a:gd name="T35" fmla="*/ 13211 h 20000"/>
                <a:gd name="T36" fmla="*/ 10263 w 20000"/>
                <a:gd name="T37" fmla="*/ 16147 h 20000"/>
                <a:gd name="T38" fmla="*/ 5395 w 20000"/>
                <a:gd name="T39" fmla="*/ 10459 h 20000"/>
                <a:gd name="T40" fmla="*/ 4868 w 20000"/>
                <a:gd name="T41" fmla="*/ 8624 h 20000"/>
                <a:gd name="T42" fmla="*/ 3421 w 20000"/>
                <a:gd name="T43" fmla="*/ 5688 h 20000"/>
                <a:gd name="T44" fmla="*/ 2105 w 20000"/>
                <a:gd name="T45" fmla="*/ 7523 h 20000"/>
                <a:gd name="T46" fmla="*/ 0 w 20000"/>
                <a:gd name="T47" fmla="*/ 5688 h 20000"/>
                <a:gd name="T48" fmla="*/ 0 w 20000"/>
                <a:gd name="T49" fmla="*/ 3670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000" h="20000">
                  <a:moveTo>
                    <a:pt x="0" y="3670"/>
                  </a:moveTo>
                  <a:lnTo>
                    <a:pt x="3421" y="734"/>
                  </a:lnTo>
                  <a:lnTo>
                    <a:pt x="4868" y="734"/>
                  </a:lnTo>
                  <a:lnTo>
                    <a:pt x="5395" y="2936"/>
                  </a:lnTo>
                  <a:lnTo>
                    <a:pt x="6711" y="734"/>
                  </a:lnTo>
                  <a:lnTo>
                    <a:pt x="8816" y="0"/>
                  </a:lnTo>
                  <a:lnTo>
                    <a:pt x="10921" y="0"/>
                  </a:lnTo>
                  <a:lnTo>
                    <a:pt x="13684" y="734"/>
                  </a:lnTo>
                  <a:lnTo>
                    <a:pt x="16447" y="2936"/>
                  </a:lnTo>
                  <a:lnTo>
                    <a:pt x="15789" y="5688"/>
                  </a:lnTo>
                  <a:lnTo>
                    <a:pt x="19079" y="7523"/>
                  </a:lnTo>
                  <a:lnTo>
                    <a:pt x="19868" y="12294"/>
                  </a:lnTo>
                  <a:lnTo>
                    <a:pt x="17763" y="13211"/>
                  </a:lnTo>
                  <a:lnTo>
                    <a:pt x="16447" y="15046"/>
                  </a:lnTo>
                  <a:lnTo>
                    <a:pt x="16447" y="19817"/>
                  </a:lnTo>
                  <a:lnTo>
                    <a:pt x="15789" y="19817"/>
                  </a:lnTo>
                  <a:lnTo>
                    <a:pt x="12368" y="17982"/>
                  </a:lnTo>
                  <a:lnTo>
                    <a:pt x="10921" y="13211"/>
                  </a:lnTo>
                  <a:lnTo>
                    <a:pt x="10263" y="16147"/>
                  </a:lnTo>
                  <a:lnTo>
                    <a:pt x="5395" y="10459"/>
                  </a:lnTo>
                  <a:lnTo>
                    <a:pt x="4868" y="8624"/>
                  </a:lnTo>
                  <a:lnTo>
                    <a:pt x="3421" y="5688"/>
                  </a:lnTo>
                  <a:lnTo>
                    <a:pt x="2105" y="7523"/>
                  </a:lnTo>
                  <a:lnTo>
                    <a:pt x="0" y="5688"/>
                  </a:lnTo>
                  <a:lnTo>
                    <a:pt x="0" y="3670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orme libre 545">
              <a:extLst>
                <a:ext uri="{FF2B5EF4-FFF2-40B4-BE49-F238E27FC236}">
                  <a16:creationId xmlns:a16="http://schemas.microsoft.com/office/drawing/2014/main" id="{647D510C-0802-47DC-20D6-4371D7360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293" y="2536024"/>
              <a:ext cx="645336" cy="744380"/>
            </a:xfrm>
            <a:custGeom>
              <a:avLst/>
              <a:gdLst>
                <a:gd name="T0" fmla="*/ 6450 w 20000"/>
                <a:gd name="T1" fmla="*/ 177 h 20000"/>
                <a:gd name="T2" fmla="*/ 8130 w 20000"/>
                <a:gd name="T3" fmla="*/ 710 h 20000"/>
                <a:gd name="T4" fmla="*/ 8130 w 20000"/>
                <a:gd name="T5" fmla="*/ 1375 h 20000"/>
                <a:gd name="T6" fmla="*/ 9539 w 20000"/>
                <a:gd name="T7" fmla="*/ 1818 h 20000"/>
                <a:gd name="T8" fmla="*/ 10081 w 20000"/>
                <a:gd name="T9" fmla="*/ 2971 h 20000"/>
                <a:gd name="T10" fmla="*/ 11762 w 20000"/>
                <a:gd name="T11" fmla="*/ 2084 h 20000"/>
                <a:gd name="T12" fmla="*/ 14038 w 20000"/>
                <a:gd name="T13" fmla="*/ 1818 h 20000"/>
                <a:gd name="T14" fmla="*/ 16260 w 20000"/>
                <a:gd name="T15" fmla="*/ 2971 h 20000"/>
                <a:gd name="T16" fmla="*/ 18266 w 20000"/>
                <a:gd name="T17" fmla="*/ 4789 h 20000"/>
                <a:gd name="T18" fmla="*/ 17073 w 20000"/>
                <a:gd name="T19" fmla="*/ 5721 h 20000"/>
                <a:gd name="T20" fmla="*/ 18266 w 20000"/>
                <a:gd name="T21" fmla="*/ 6874 h 20000"/>
                <a:gd name="T22" fmla="*/ 19079 w 20000"/>
                <a:gd name="T23" fmla="*/ 7982 h 20000"/>
                <a:gd name="T24" fmla="*/ 19350 w 20000"/>
                <a:gd name="T25" fmla="*/ 9623 h 20000"/>
                <a:gd name="T26" fmla="*/ 19350 w 20000"/>
                <a:gd name="T27" fmla="*/ 10510 h 20000"/>
                <a:gd name="T28" fmla="*/ 18266 w 20000"/>
                <a:gd name="T29" fmla="*/ 10998 h 20000"/>
                <a:gd name="T30" fmla="*/ 13496 w 20000"/>
                <a:gd name="T31" fmla="*/ 12151 h 20000"/>
                <a:gd name="T32" fmla="*/ 13496 w 20000"/>
                <a:gd name="T33" fmla="*/ 13304 h 20000"/>
                <a:gd name="T34" fmla="*/ 14580 w 20000"/>
                <a:gd name="T35" fmla="*/ 14412 h 20000"/>
                <a:gd name="T36" fmla="*/ 16260 w 20000"/>
                <a:gd name="T37" fmla="*/ 15344 h 20000"/>
                <a:gd name="T38" fmla="*/ 17073 w 20000"/>
                <a:gd name="T39" fmla="*/ 16497 h 20000"/>
                <a:gd name="T40" fmla="*/ 15393 w 20000"/>
                <a:gd name="T41" fmla="*/ 17650 h 20000"/>
                <a:gd name="T42" fmla="*/ 15989 w 20000"/>
                <a:gd name="T43" fmla="*/ 19468 h 20000"/>
                <a:gd name="T44" fmla="*/ 14038 w 20000"/>
                <a:gd name="T45" fmla="*/ 19246 h 20000"/>
                <a:gd name="T46" fmla="*/ 12629 w 20000"/>
                <a:gd name="T47" fmla="*/ 19468 h 20000"/>
                <a:gd name="T48" fmla="*/ 10949 w 20000"/>
                <a:gd name="T49" fmla="*/ 19468 h 20000"/>
                <a:gd name="T50" fmla="*/ 10081 w 20000"/>
                <a:gd name="T51" fmla="*/ 19956 h 20000"/>
                <a:gd name="T52" fmla="*/ 8130 w 20000"/>
                <a:gd name="T53" fmla="*/ 19246 h 20000"/>
                <a:gd name="T54" fmla="*/ 7317 w 20000"/>
                <a:gd name="T55" fmla="*/ 19246 h 20000"/>
                <a:gd name="T56" fmla="*/ 6721 w 20000"/>
                <a:gd name="T57" fmla="*/ 18758 h 20000"/>
                <a:gd name="T58" fmla="*/ 5854 w 20000"/>
                <a:gd name="T59" fmla="*/ 18758 h 20000"/>
                <a:gd name="T60" fmla="*/ 5312 w 20000"/>
                <a:gd name="T61" fmla="*/ 19468 h 20000"/>
                <a:gd name="T62" fmla="*/ 4444 w 20000"/>
                <a:gd name="T63" fmla="*/ 19468 h 20000"/>
                <a:gd name="T64" fmla="*/ 3631 w 20000"/>
                <a:gd name="T65" fmla="*/ 19468 h 20000"/>
                <a:gd name="T66" fmla="*/ 3089 w 20000"/>
                <a:gd name="T67" fmla="*/ 18315 h 20000"/>
                <a:gd name="T68" fmla="*/ 5041 w 20000"/>
                <a:gd name="T69" fmla="*/ 15787 h 20000"/>
                <a:gd name="T70" fmla="*/ 1409 w 20000"/>
                <a:gd name="T71" fmla="*/ 14412 h 20000"/>
                <a:gd name="T72" fmla="*/ 542 w 20000"/>
                <a:gd name="T73" fmla="*/ 13304 h 20000"/>
                <a:gd name="T74" fmla="*/ 542 w 20000"/>
                <a:gd name="T75" fmla="*/ 11441 h 20000"/>
                <a:gd name="T76" fmla="*/ 867 w 20000"/>
                <a:gd name="T77" fmla="*/ 9623 h 20000"/>
                <a:gd name="T78" fmla="*/ 867 w 20000"/>
                <a:gd name="T79" fmla="*/ 7982 h 20000"/>
                <a:gd name="T80" fmla="*/ 1409 w 20000"/>
                <a:gd name="T81" fmla="*/ 6164 h 20000"/>
                <a:gd name="T82" fmla="*/ 2764 w 20000"/>
                <a:gd name="T83" fmla="*/ 5055 h 20000"/>
                <a:gd name="T84" fmla="*/ 4228 w 20000"/>
                <a:gd name="T85" fmla="*/ 3636 h 20000"/>
                <a:gd name="T86" fmla="*/ 5041 w 20000"/>
                <a:gd name="T87" fmla="*/ 3193 h 20000"/>
                <a:gd name="T88" fmla="*/ 5312 w 20000"/>
                <a:gd name="T89" fmla="*/ 2971 h 20000"/>
                <a:gd name="T90" fmla="*/ 5312 w 20000"/>
                <a:gd name="T91" fmla="*/ 2084 h 20000"/>
                <a:gd name="T92" fmla="*/ 5312 w 20000"/>
                <a:gd name="T93" fmla="*/ 887 h 20000"/>
                <a:gd name="T94" fmla="*/ 4228 w 20000"/>
                <a:gd name="T95" fmla="*/ 177 h 20000"/>
                <a:gd name="T96" fmla="*/ 5041 w 20000"/>
                <a:gd name="T97" fmla="*/ 0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000" h="20000">
                  <a:moveTo>
                    <a:pt x="5041" y="0"/>
                  </a:moveTo>
                  <a:lnTo>
                    <a:pt x="6450" y="177"/>
                  </a:lnTo>
                  <a:lnTo>
                    <a:pt x="7317" y="177"/>
                  </a:lnTo>
                  <a:lnTo>
                    <a:pt x="8130" y="710"/>
                  </a:lnTo>
                  <a:lnTo>
                    <a:pt x="8130" y="887"/>
                  </a:lnTo>
                  <a:lnTo>
                    <a:pt x="8130" y="1375"/>
                  </a:lnTo>
                  <a:lnTo>
                    <a:pt x="8726" y="1818"/>
                  </a:lnTo>
                  <a:lnTo>
                    <a:pt x="9539" y="1818"/>
                  </a:lnTo>
                  <a:lnTo>
                    <a:pt x="10407" y="1818"/>
                  </a:lnTo>
                  <a:lnTo>
                    <a:pt x="10081" y="2971"/>
                  </a:lnTo>
                  <a:lnTo>
                    <a:pt x="11220" y="2971"/>
                  </a:lnTo>
                  <a:lnTo>
                    <a:pt x="11762" y="2084"/>
                  </a:lnTo>
                  <a:lnTo>
                    <a:pt x="13496" y="887"/>
                  </a:lnTo>
                  <a:lnTo>
                    <a:pt x="14038" y="1818"/>
                  </a:lnTo>
                  <a:lnTo>
                    <a:pt x="15989" y="2528"/>
                  </a:lnTo>
                  <a:lnTo>
                    <a:pt x="16260" y="2971"/>
                  </a:lnTo>
                  <a:lnTo>
                    <a:pt x="17724" y="3636"/>
                  </a:lnTo>
                  <a:lnTo>
                    <a:pt x="18266" y="4789"/>
                  </a:lnTo>
                  <a:lnTo>
                    <a:pt x="17073" y="5499"/>
                  </a:lnTo>
                  <a:lnTo>
                    <a:pt x="17073" y="5721"/>
                  </a:lnTo>
                  <a:lnTo>
                    <a:pt x="18482" y="6608"/>
                  </a:lnTo>
                  <a:lnTo>
                    <a:pt x="18266" y="6874"/>
                  </a:lnTo>
                  <a:lnTo>
                    <a:pt x="18482" y="7982"/>
                  </a:lnTo>
                  <a:lnTo>
                    <a:pt x="19079" y="7982"/>
                  </a:lnTo>
                  <a:lnTo>
                    <a:pt x="19079" y="8514"/>
                  </a:lnTo>
                  <a:lnTo>
                    <a:pt x="19350" y="9623"/>
                  </a:lnTo>
                  <a:lnTo>
                    <a:pt x="19946" y="9845"/>
                  </a:lnTo>
                  <a:lnTo>
                    <a:pt x="19350" y="10510"/>
                  </a:lnTo>
                  <a:lnTo>
                    <a:pt x="18482" y="10510"/>
                  </a:lnTo>
                  <a:lnTo>
                    <a:pt x="18266" y="10998"/>
                  </a:lnTo>
                  <a:lnTo>
                    <a:pt x="14038" y="12594"/>
                  </a:lnTo>
                  <a:lnTo>
                    <a:pt x="13496" y="12151"/>
                  </a:lnTo>
                  <a:lnTo>
                    <a:pt x="13496" y="12594"/>
                  </a:lnTo>
                  <a:lnTo>
                    <a:pt x="13496" y="13304"/>
                  </a:lnTo>
                  <a:lnTo>
                    <a:pt x="14580" y="13525"/>
                  </a:lnTo>
                  <a:lnTo>
                    <a:pt x="14580" y="14412"/>
                  </a:lnTo>
                  <a:lnTo>
                    <a:pt x="15989" y="15122"/>
                  </a:lnTo>
                  <a:lnTo>
                    <a:pt x="16260" y="15344"/>
                  </a:lnTo>
                  <a:lnTo>
                    <a:pt x="17073" y="16231"/>
                  </a:lnTo>
                  <a:lnTo>
                    <a:pt x="17073" y="16497"/>
                  </a:lnTo>
                  <a:lnTo>
                    <a:pt x="17073" y="17428"/>
                  </a:lnTo>
                  <a:lnTo>
                    <a:pt x="15393" y="17650"/>
                  </a:lnTo>
                  <a:lnTo>
                    <a:pt x="15393" y="18758"/>
                  </a:lnTo>
                  <a:lnTo>
                    <a:pt x="15989" y="19468"/>
                  </a:lnTo>
                  <a:lnTo>
                    <a:pt x="15393" y="19246"/>
                  </a:lnTo>
                  <a:lnTo>
                    <a:pt x="14038" y="19246"/>
                  </a:lnTo>
                  <a:lnTo>
                    <a:pt x="13496" y="19468"/>
                  </a:lnTo>
                  <a:lnTo>
                    <a:pt x="12629" y="19468"/>
                  </a:lnTo>
                  <a:lnTo>
                    <a:pt x="11220" y="19956"/>
                  </a:lnTo>
                  <a:lnTo>
                    <a:pt x="10949" y="19468"/>
                  </a:lnTo>
                  <a:lnTo>
                    <a:pt x="10081" y="19468"/>
                  </a:lnTo>
                  <a:lnTo>
                    <a:pt x="10081" y="19956"/>
                  </a:lnTo>
                  <a:lnTo>
                    <a:pt x="8726" y="19468"/>
                  </a:lnTo>
                  <a:lnTo>
                    <a:pt x="8130" y="19246"/>
                  </a:lnTo>
                  <a:lnTo>
                    <a:pt x="7534" y="19246"/>
                  </a:lnTo>
                  <a:lnTo>
                    <a:pt x="7317" y="19246"/>
                  </a:lnTo>
                  <a:lnTo>
                    <a:pt x="6721" y="19246"/>
                  </a:lnTo>
                  <a:lnTo>
                    <a:pt x="6721" y="18758"/>
                  </a:lnTo>
                  <a:lnTo>
                    <a:pt x="6450" y="18758"/>
                  </a:lnTo>
                  <a:lnTo>
                    <a:pt x="5854" y="18758"/>
                  </a:lnTo>
                  <a:lnTo>
                    <a:pt x="5312" y="19246"/>
                  </a:lnTo>
                  <a:lnTo>
                    <a:pt x="5312" y="19468"/>
                  </a:lnTo>
                  <a:lnTo>
                    <a:pt x="5041" y="19468"/>
                  </a:lnTo>
                  <a:lnTo>
                    <a:pt x="4444" y="19468"/>
                  </a:lnTo>
                  <a:lnTo>
                    <a:pt x="4228" y="19468"/>
                  </a:lnTo>
                  <a:lnTo>
                    <a:pt x="3631" y="19468"/>
                  </a:lnTo>
                  <a:lnTo>
                    <a:pt x="3089" y="19468"/>
                  </a:lnTo>
                  <a:lnTo>
                    <a:pt x="3089" y="18315"/>
                  </a:lnTo>
                  <a:lnTo>
                    <a:pt x="4228" y="16940"/>
                  </a:lnTo>
                  <a:lnTo>
                    <a:pt x="5041" y="15787"/>
                  </a:lnTo>
                  <a:lnTo>
                    <a:pt x="3631" y="15344"/>
                  </a:lnTo>
                  <a:lnTo>
                    <a:pt x="1409" y="14412"/>
                  </a:lnTo>
                  <a:lnTo>
                    <a:pt x="1409" y="13525"/>
                  </a:lnTo>
                  <a:lnTo>
                    <a:pt x="542" y="13304"/>
                  </a:lnTo>
                  <a:lnTo>
                    <a:pt x="867" y="12594"/>
                  </a:lnTo>
                  <a:lnTo>
                    <a:pt x="542" y="11441"/>
                  </a:lnTo>
                  <a:lnTo>
                    <a:pt x="542" y="10510"/>
                  </a:lnTo>
                  <a:lnTo>
                    <a:pt x="867" y="9623"/>
                  </a:lnTo>
                  <a:lnTo>
                    <a:pt x="0" y="8514"/>
                  </a:lnTo>
                  <a:lnTo>
                    <a:pt x="867" y="7982"/>
                  </a:lnTo>
                  <a:lnTo>
                    <a:pt x="1680" y="7982"/>
                  </a:lnTo>
                  <a:lnTo>
                    <a:pt x="1409" y="6164"/>
                  </a:lnTo>
                  <a:lnTo>
                    <a:pt x="2222" y="6164"/>
                  </a:lnTo>
                  <a:lnTo>
                    <a:pt x="2764" y="5055"/>
                  </a:lnTo>
                  <a:lnTo>
                    <a:pt x="2222" y="3636"/>
                  </a:lnTo>
                  <a:lnTo>
                    <a:pt x="4228" y="3636"/>
                  </a:lnTo>
                  <a:lnTo>
                    <a:pt x="4444" y="4346"/>
                  </a:lnTo>
                  <a:lnTo>
                    <a:pt x="5041" y="3193"/>
                  </a:lnTo>
                  <a:lnTo>
                    <a:pt x="5854" y="3193"/>
                  </a:lnTo>
                  <a:lnTo>
                    <a:pt x="5312" y="2971"/>
                  </a:lnTo>
                  <a:lnTo>
                    <a:pt x="5854" y="2084"/>
                  </a:lnTo>
                  <a:lnTo>
                    <a:pt x="5312" y="2084"/>
                  </a:lnTo>
                  <a:lnTo>
                    <a:pt x="5312" y="1818"/>
                  </a:lnTo>
                  <a:lnTo>
                    <a:pt x="5312" y="887"/>
                  </a:lnTo>
                  <a:lnTo>
                    <a:pt x="5041" y="177"/>
                  </a:lnTo>
                  <a:lnTo>
                    <a:pt x="4228" y="177"/>
                  </a:lnTo>
                  <a:lnTo>
                    <a:pt x="4444" y="0"/>
                  </a:lnTo>
                  <a:lnTo>
                    <a:pt x="5041" y="0"/>
                  </a:ln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orme libre 547">
              <a:extLst>
                <a:ext uri="{FF2B5EF4-FFF2-40B4-BE49-F238E27FC236}">
                  <a16:creationId xmlns:a16="http://schemas.microsoft.com/office/drawing/2014/main" id="{255D832F-A685-0DC4-5DB0-8A857FBF9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5045" y="2928842"/>
              <a:ext cx="944387" cy="805446"/>
            </a:xfrm>
            <a:custGeom>
              <a:avLst/>
              <a:gdLst>
                <a:gd name="T0" fmla="*/ 11519 w 20000"/>
                <a:gd name="T1" fmla="*/ 451 h 20000"/>
                <a:gd name="T2" fmla="*/ 12481 w 20000"/>
                <a:gd name="T3" fmla="*/ 451 h 20000"/>
                <a:gd name="T4" fmla="*/ 13074 w 20000"/>
                <a:gd name="T5" fmla="*/ 1516 h 20000"/>
                <a:gd name="T6" fmla="*/ 14593 w 20000"/>
                <a:gd name="T7" fmla="*/ 2131 h 20000"/>
                <a:gd name="T8" fmla="*/ 15963 w 20000"/>
                <a:gd name="T9" fmla="*/ 3607 h 20000"/>
                <a:gd name="T10" fmla="*/ 16889 w 20000"/>
                <a:gd name="T11" fmla="*/ 3607 h 20000"/>
                <a:gd name="T12" fmla="*/ 19000 w 20000"/>
                <a:gd name="T13" fmla="*/ 4467 h 20000"/>
                <a:gd name="T14" fmla="*/ 19407 w 20000"/>
                <a:gd name="T15" fmla="*/ 5943 h 20000"/>
                <a:gd name="T16" fmla="*/ 18630 w 20000"/>
                <a:gd name="T17" fmla="*/ 8279 h 20000"/>
                <a:gd name="T18" fmla="*/ 18074 w 20000"/>
                <a:gd name="T19" fmla="*/ 8893 h 20000"/>
                <a:gd name="T20" fmla="*/ 16889 w 20000"/>
                <a:gd name="T21" fmla="*/ 10820 h 20000"/>
                <a:gd name="T22" fmla="*/ 17481 w 20000"/>
                <a:gd name="T23" fmla="*/ 10820 h 20000"/>
                <a:gd name="T24" fmla="*/ 18444 w 20000"/>
                <a:gd name="T25" fmla="*/ 12090 h 20000"/>
                <a:gd name="T26" fmla="*/ 18444 w 20000"/>
                <a:gd name="T27" fmla="*/ 13770 h 20000"/>
                <a:gd name="T28" fmla="*/ 18074 w 20000"/>
                <a:gd name="T29" fmla="*/ 14221 h 20000"/>
                <a:gd name="T30" fmla="*/ 19000 w 20000"/>
                <a:gd name="T31" fmla="*/ 16107 h 20000"/>
                <a:gd name="T32" fmla="*/ 19407 w 20000"/>
                <a:gd name="T33" fmla="*/ 16516 h 20000"/>
                <a:gd name="T34" fmla="*/ 19000 w 20000"/>
                <a:gd name="T35" fmla="*/ 17172 h 20000"/>
                <a:gd name="T36" fmla="*/ 18630 w 20000"/>
                <a:gd name="T37" fmla="*/ 17172 h 20000"/>
                <a:gd name="T38" fmla="*/ 18074 w 20000"/>
                <a:gd name="T39" fmla="*/ 17623 h 20000"/>
                <a:gd name="T40" fmla="*/ 17481 w 20000"/>
                <a:gd name="T41" fmla="*/ 18689 h 20000"/>
                <a:gd name="T42" fmla="*/ 15593 w 20000"/>
                <a:gd name="T43" fmla="*/ 18279 h 20000"/>
                <a:gd name="T44" fmla="*/ 15000 w 20000"/>
                <a:gd name="T45" fmla="*/ 17828 h 20000"/>
                <a:gd name="T46" fmla="*/ 14407 w 20000"/>
                <a:gd name="T47" fmla="*/ 17623 h 20000"/>
                <a:gd name="T48" fmla="*/ 13444 w 20000"/>
                <a:gd name="T49" fmla="*/ 17623 h 20000"/>
                <a:gd name="T50" fmla="*/ 12111 w 20000"/>
                <a:gd name="T51" fmla="*/ 18689 h 20000"/>
                <a:gd name="T52" fmla="*/ 11519 w 20000"/>
                <a:gd name="T53" fmla="*/ 19959 h 20000"/>
                <a:gd name="T54" fmla="*/ 9407 w 20000"/>
                <a:gd name="T55" fmla="*/ 19303 h 20000"/>
                <a:gd name="T56" fmla="*/ 8481 w 20000"/>
                <a:gd name="T57" fmla="*/ 19303 h 20000"/>
                <a:gd name="T58" fmla="*/ 5370 w 20000"/>
                <a:gd name="T59" fmla="*/ 18689 h 20000"/>
                <a:gd name="T60" fmla="*/ 5370 w 20000"/>
                <a:gd name="T61" fmla="*/ 15287 h 20000"/>
                <a:gd name="T62" fmla="*/ 5370 w 20000"/>
                <a:gd name="T63" fmla="*/ 14426 h 20000"/>
                <a:gd name="T64" fmla="*/ 6370 w 20000"/>
                <a:gd name="T65" fmla="*/ 13770 h 20000"/>
                <a:gd name="T66" fmla="*/ 5370 w 20000"/>
                <a:gd name="T67" fmla="*/ 12500 h 20000"/>
                <a:gd name="T68" fmla="*/ 4037 w 20000"/>
                <a:gd name="T69" fmla="*/ 10000 h 20000"/>
                <a:gd name="T70" fmla="*/ 3481 w 20000"/>
                <a:gd name="T71" fmla="*/ 8730 h 20000"/>
                <a:gd name="T72" fmla="*/ 778 w 20000"/>
                <a:gd name="T73" fmla="*/ 7623 h 20000"/>
                <a:gd name="T74" fmla="*/ 778 w 20000"/>
                <a:gd name="T75" fmla="*/ 7049 h 20000"/>
                <a:gd name="T76" fmla="*/ 1000 w 20000"/>
                <a:gd name="T77" fmla="*/ 6557 h 20000"/>
                <a:gd name="T78" fmla="*/ 0 w 20000"/>
                <a:gd name="T79" fmla="*/ 6393 h 20000"/>
                <a:gd name="T80" fmla="*/ 1370 w 20000"/>
                <a:gd name="T81" fmla="*/ 5533 h 20000"/>
                <a:gd name="T82" fmla="*/ 2519 w 20000"/>
                <a:gd name="T83" fmla="*/ 5533 h 20000"/>
                <a:gd name="T84" fmla="*/ 3852 w 20000"/>
                <a:gd name="T85" fmla="*/ 5943 h 20000"/>
                <a:gd name="T86" fmla="*/ 5000 w 20000"/>
                <a:gd name="T87" fmla="*/ 5943 h 20000"/>
                <a:gd name="T88" fmla="*/ 4407 w 20000"/>
                <a:gd name="T89" fmla="*/ 3197 h 20000"/>
                <a:gd name="T90" fmla="*/ 5593 w 20000"/>
                <a:gd name="T91" fmla="*/ 3197 h 20000"/>
                <a:gd name="T92" fmla="*/ 6370 w 20000"/>
                <a:gd name="T93" fmla="*/ 4262 h 20000"/>
                <a:gd name="T94" fmla="*/ 7481 w 20000"/>
                <a:gd name="T95" fmla="*/ 3607 h 20000"/>
                <a:gd name="T96" fmla="*/ 9407 w 20000"/>
                <a:gd name="T97" fmla="*/ 2787 h 20000"/>
                <a:gd name="T98" fmla="*/ 9630 w 20000"/>
                <a:gd name="T99" fmla="*/ 451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000" h="20000">
                  <a:moveTo>
                    <a:pt x="11519" y="0"/>
                  </a:moveTo>
                  <a:lnTo>
                    <a:pt x="11519" y="451"/>
                  </a:lnTo>
                  <a:lnTo>
                    <a:pt x="12111" y="861"/>
                  </a:lnTo>
                  <a:lnTo>
                    <a:pt x="12481" y="451"/>
                  </a:lnTo>
                  <a:lnTo>
                    <a:pt x="12889" y="1107"/>
                  </a:lnTo>
                  <a:lnTo>
                    <a:pt x="13074" y="1516"/>
                  </a:lnTo>
                  <a:lnTo>
                    <a:pt x="14407" y="2787"/>
                  </a:lnTo>
                  <a:lnTo>
                    <a:pt x="14593" y="2131"/>
                  </a:lnTo>
                  <a:lnTo>
                    <a:pt x="15000" y="3197"/>
                  </a:lnTo>
                  <a:lnTo>
                    <a:pt x="15963" y="3607"/>
                  </a:lnTo>
                  <a:lnTo>
                    <a:pt x="16148" y="3607"/>
                  </a:lnTo>
                  <a:lnTo>
                    <a:pt x="16889" y="3607"/>
                  </a:lnTo>
                  <a:lnTo>
                    <a:pt x="17481" y="3607"/>
                  </a:lnTo>
                  <a:lnTo>
                    <a:pt x="19000" y="4467"/>
                  </a:lnTo>
                  <a:lnTo>
                    <a:pt x="19963" y="4877"/>
                  </a:lnTo>
                  <a:lnTo>
                    <a:pt x="19407" y="5943"/>
                  </a:lnTo>
                  <a:lnTo>
                    <a:pt x="18630" y="7213"/>
                  </a:lnTo>
                  <a:lnTo>
                    <a:pt x="18630" y="8279"/>
                  </a:lnTo>
                  <a:lnTo>
                    <a:pt x="18074" y="8279"/>
                  </a:lnTo>
                  <a:lnTo>
                    <a:pt x="18074" y="8893"/>
                  </a:lnTo>
                  <a:lnTo>
                    <a:pt x="17481" y="9754"/>
                  </a:lnTo>
                  <a:lnTo>
                    <a:pt x="16889" y="10820"/>
                  </a:lnTo>
                  <a:lnTo>
                    <a:pt x="16889" y="11066"/>
                  </a:lnTo>
                  <a:lnTo>
                    <a:pt x="17481" y="10820"/>
                  </a:lnTo>
                  <a:lnTo>
                    <a:pt x="18074" y="11475"/>
                  </a:lnTo>
                  <a:lnTo>
                    <a:pt x="18444" y="12090"/>
                  </a:lnTo>
                  <a:lnTo>
                    <a:pt x="18074" y="12090"/>
                  </a:lnTo>
                  <a:lnTo>
                    <a:pt x="18444" y="13770"/>
                  </a:lnTo>
                  <a:lnTo>
                    <a:pt x="17704" y="13770"/>
                  </a:lnTo>
                  <a:lnTo>
                    <a:pt x="18074" y="14221"/>
                  </a:lnTo>
                  <a:lnTo>
                    <a:pt x="18444" y="15943"/>
                  </a:lnTo>
                  <a:lnTo>
                    <a:pt x="19000" y="16107"/>
                  </a:lnTo>
                  <a:lnTo>
                    <a:pt x="19593" y="16107"/>
                  </a:lnTo>
                  <a:lnTo>
                    <a:pt x="19407" y="16516"/>
                  </a:lnTo>
                  <a:lnTo>
                    <a:pt x="19407" y="16967"/>
                  </a:lnTo>
                  <a:lnTo>
                    <a:pt x="19000" y="17172"/>
                  </a:lnTo>
                  <a:lnTo>
                    <a:pt x="18630" y="16967"/>
                  </a:lnTo>
                  <a:lnTo>
                    <a:pt x="18630" y="17172"/>
                  </a:lnTo>
                  <a:lnTo>
                    <a:pt x="18630" y="17623"/>
                  </a:lnTo>
                  <a:lnTo>
                    <a:pt x="18074" y="17623"/>
                  </a:lnTo>
                  <a:lnTo>
                    <a:pt x="17481" y="17828"/>
                  </a:lnTo>
                  <a:lnTo>
                    <a:pt x="17481" y="18689"/>
                  </a:lnTo>
                  <a:lnTo>
                    <a:pt x="16148" y="18689"/>
                  </a:lnTo>
                  <a:lnTo>
                    <a:pt x="15593" y="18279"/>
                  </a:lnTo>
                  <a:lnTo>
                    <a:pt x="15370" y="17828"/>
                  </a:lnTo>
                  <a:lnTo>
                    <a:pt x="15000" y="17828"/>
                  </a:lnTo>
                  <a:lnTo>
                    <a:pt x="14407" y="17828"/>
                  </a:lnTo>
                  <a:lnTo>
                    <a:pt x="14407" y="17623"/>
                  </a:lnTo>
                  <a:lnTo>
                    <a:pt x="13630" y="17623"/>
                  </a:lnTo>
                  <a:lnTo>
                    <a:pt x="13444" y="17623"/>
                  </a:lnTo>
                  <a:lnTo>
                    <a:pt x="13074" y="17828"/>
                  </a:lnTo>
                  <a:lnTo>
                    <a:pt x="12111" y="18689"/>
                  </a:lnTo>
                  <a:lnTo>
                    <a:pt x="12111" y="19713"/>
                  </a:lnTo>
                  <a:lnTo>
                    <a:pt x="11519" y="19959"/>
                  </a:lnTo>
                  <a:lnTo>
                    <a:pt x="10593" y="19713"/>
                  </a:lnTo>
                  <a:lnTo>
                    <a:pt x="9407" y="19303"/>
                  </a:lnTo>
                  <a:lnTo>
                    <a:pt x="8481" y="18893"/>
                  </a:lnTo>
                  <a:lnTo>
                    <a:pt x="8481" y="19303"/>
                  </a:lnTo>
                  <a:lnTo>
                    <a:pt x="7481" y="19303"/>
                  </a:lnTo>
                  <a:lnTo>
                    <a:pt x="5370" y="18689"/>
                  </a:lnTo>
                  <a:lnTo>
                    <a:pt x="4778" y="17623"/>
                  </a:lnTo>
                  <a:lnTo>
                    <a:pt x="5370" y="15287"/>
                  </a:lnTo>
                  <a:lnTo>
                    <a:pt x="5593" y="14836"/>
                  </a:lnTo>
                  <a:lnTo>
                    <a:pt x="5370" y="14426"/>
                  </a:lnTo>
                  <a:lnTo>
                    <a:pt x="5593" y="12746"/>
                  </a:lnTo>
                  <a:lnTo>
                    <a:pt x="6370" y="13770"/>
                  </a:lnTo>
                  <a:lnTo>
                    <a:pt x="5963" y="12746"/>
                  </a:lnTo>
                  <a:lnTo>
                    <a:pt x="5370" y="12500"/>
                  </a:lnTo>
                  <a:lnTo>
                    <a:pt x="5370" y="11475"/>
                  </a:lnTo>
                  <a:lnTo>
                    <a:pt x="4037" y="10000"/>
                  </a:lnTo>
                  <a:lnTo>
                    <a:pt x="4037" y="8893"/>
                  </a:lnTo>
                  <a:lnTo>
                    <a:pt x="3481" y="8730"/>
                  </a:lnTo>
                  <a:lnTo>
                    <a:pt x="2519" y="8279"/>
                  </a:lnTo>
                  <a:lnTo>
                    <a:pt x="778" y="7623"/>
                  </a:lnTo>
                  <a:lnTo>
                    <a:pt x="407" y="7049"/>
                  </a:lnTo>
                  <a:lnTo>
                    <a:pt x="778" y="7049"/>
                  </a:lnTo>
                  <a:lnTo>
                    <a:pt x="407" y="6557"/>
                  </a:lnTo>
                  <a:lnTo>
                    <a:pt x="1000" y="6557"/>
                  </a:lnTo>
                  <a:lnTo>
                    <a:pt x="778" y="6393"/>
                  </a:lnTo>
                  <a:lnTo>
                    <a:pt x="0" y="6393"/>
                  </a:lnTo>
                  <a:lnTo>
                    <a:pt x="407" y="5943"/>
                  </a:lnTo>
                  <a:lnTo>
                    <a:pt x="1370" y="5533"/>
                  </a:lnTo>
                  <a:lnTo>
                    <a:pt x="1926" y="5533"/>
                  </a:lnTo>
                  <a:lnTo>
                    <a:pt x="2519" y="5533"/>
                  </a:lnTo>
                  <a:lnTo>
                    <a:pt x="3481" y="6393"/>
                  </a:lnTo>
                  <a:lnTo>
                    <a:pt x="3852" y="5943"/>
                  </a:lnTo>
                  <a:lnTo>
                    <a:pt x="4407" y="5943"/>
                  </a:lnTo>
                  <a:lnTo>
                    <a:pt x="5000" y="5943"/>
                  </a:lnTo>
                  <a:lnTo>
                    <a:pt x="4778" y="4467"/>
                  </a:lnTo>
                  <a:lnTo>
                    <a:pt x="4407" y="3197"/>
                  </a:lnTo>
                  <a:lnTo>
                    <a:pt x="5000" y="3197"/>
                  </a:lnTo>
                  <a:lnTo>
                    <a:pt x="5593" y="3197"/>
                  </a:lnTo>
                  <a:lnTo>
                    <a:pt x="5593" y="3852"/>
                  </a:lnTo>
                  <a:lnTo>
                    <a:pt x="6370" y="4262"/>
                  </a:lnTo>
                  <a:lnTo>
                    <a:pt x="7111" y="4262"/>
                  </a:lnTo>
                  <a:lnTo>
                    <a:pt x="7481" y="3607"/>
                  </a:lnTo>
                  <a:lnTo>
                    <a:pt x="8074" y="3197"/>
                  </a:lnTo>
                  <a:lnTo>
                    <a:pt x="9407" y="2787"/>
                  </a:lnTo>
                  <a:lnTo>
                    <a:pt x="9630" y="2131"/>
                  </a:lnTo>
                  <a:lnTo>
                    <a:pt x="9630" y="451"/>
                  </a:lnTo>
                  <a:lnTo>
                    <a:pt x="11519" y="0"/>
                  </a:lnTo>
                  <a:close/>
                </a:path>
              </a:pathLst>
            </a:custGeom>
            <a:pattFill prst="ltVert">
              <a:fgClr>
                <a:srgbClr val="00B050"/>
              </a:fgClr>
              <a:bgClr>
                <a:sysClr val="window" lastClr="FFFFFF"/>
              </a:bgClr>
            </a:pattFill>
            <a:ln w="31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upright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08" name="Group 170">
              <a:extLst>
                <a:ext uri="{FF2B5EF4-FFF2-40B4-BE49-F238E27FC236}">
                  <a16:creationId xmlns:a16="http://schemas.microsoft.com/office/drawing/2014/main" id="{6F607958-37F4-8992-2AAA-716C37F05D8A}"/>
                </a:ext>
              </a:extLst>
            </p:cNvPr>
            <p:cNvGrpSpPr/>
            <p:nvPr/>
          </p:nvGrpSpPr>
          <p:grpSpPr>
            <a:xfrm>
              <a:off x="5086711" y="1674964"/>
              <a:ext cx="2742354" cy="2294668"/>
              <a:chOff x="4951466" y="1606188"/>
              <a:chExt cx="2742354" cy="2294668"/>
            </a:xfrm>
          </p:grpSpPr>
          <p:sp>
            <p:nvSpPr>
              <p:cNvPr id="800" name="Rectangle à coins arrondis 16">
                <a:extLst>
                  <a:ext uri="{FF2B5EF4-FFF2-40B4-BE49-F238E27FC236}">
                    <a16:creationId xmlns:a16="http://schemas.microsoft.com/office/drawing/2014/main" id="{381B992D-A746-0BFE-E57B-24C7EDBFD3D8}"/>
                  </a:ext>
                </a:extLst>
              </p:cNvPr>
              <p:cNvSpPr/>
              <p:nvPr/>
            </p:nvSpPr>
            <p:spPr bwMode="auto">
              <a:xfrm>
                <a:off x="6247307" y="1606188"/>
                <a:ext cx="340793" cy="147481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Norway</a:t>
                </a:r>
              </a:p>
            </p:txBody>
          </p:sp>
          <p:sp>
            <p:nvSpPr>
              <p:cNvPr id="801" name="Rectangle à coins arrondis 16">
                <a:extLst>
                  <a:ext uri="{FF2B5EF4-FFF2-40B4-BE49-F238E27FC236}">
                    <a16:creationId xmlns:a16="http://schemas.microsoft.com/office/drawing/2014/main" id="{7CA8773F-5545-0C59-9A26-619C76F02D59}"/>
                  </a:ext>
                </a:extLst>
              </p:cNvPr>
              <p:cNvSpPr/>
              <p:nvPr/>
            </p:nvSpPr>
            <p:spPr bwMode="auto">
              <a:xfrm>
                <a:off x="6855941" y="2566808"/>
                <a:ext cx="365424" cy="124295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Poland</a:t>
                </a:r>
              </a:p>
            </p:txBody>
          </p:sp>
          <p:sp>
            <p:nvSpPr>
              <p:cNvPr id="802" name="Rectangle à coins arrondis 16">
                <a:extLst>
                  <a:ext uri="{FF2B5EF4-FFF2-40B4-BE49-F238E27FC236}">
                    <a16:creationId xmlns:a16="http://schemas.microsoft.com/office/drawing/2014/main" id="{67959ADB-08BE-29E6-5C88-B98BD7897EAF}"/>
                  </a:ext>
                </a:extLst>
              </p:cNvPr>
              <p:cNvSpPr/>
              <p:nvPr/>
            </p:nvSpPr>
            <p:spPr bwMode="auto">
              <a:xfrm>
                <a:off x="6629263" y="2775741"/>
                <a:ext cx="354494" cy="147481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Czech</a:t>
                </a:r>
                <a:r>
                  <a:rPr kumimoji="0" lang="fr-F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Century Gothic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Rep.</a:t>
                </a:r>
                <a:endParaRPr kumimoji="0" lang="fr-F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Century Gothic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3" name="Rectangle à coins arrondis 16">
                <a:extLst>
                  <a:ext uri="{FF2B5EF4-FFF2-40B4-BE49-F238E27FC236}">
                    <a16:creationId xmlns:a16="http://schemas.microsoft.com/office/drawing/2014/main" id="{7CC23614-6015-D376-1B38-77F6128E7D2A}"/>
                  </a:ext>
                </a:extLst>
              </p:cNvPr>
              <p:cNvSpPr/>
              <p:nvPr/>
            </p:nvSpPr>
            <p:spPr bwMode="auto">
              <a:xfrm>
                <a:off x="7323439" y="3220503"/>
                <a:ext cx="370381" cy="113554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Romania</a:t>
                </a:r>
              </a:p>
            </p:txBody>
          </p:sp>
          <p:sp>
            <p:nvSpPr>
              <p:cNvPr id="804" name="Rectangle à coins arrondis 16">
                <a:extLst>
                  <a:ext uri="{FF2B5EF4-FFF2-40B4-BE49-F238E27FC236}">
                    <a16:creationId xmlns:a16="http://schemas.microsoft.com/office/drawing/2014/main" id="{36831AC7-C82B-16A5-BC87-9CE0E5B84FFA}"/>
                  </a:ext>
                </a:extLst>
              </p:cNvPr>
              <p:cNvSpPr/>
              <p:nvPr/>
            </p:nvSpPr>
            <p:spPr bwMode="auto">
              <a:xfrm>
                <a:off x="6393944" y="3226239"/>
                <a:ext cx="195277" cy="121885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Italy</a:t>
                </a:r>
              </a:p>
            </p:txBody>
          </p:sp>
          <p:sp>
            <p:nvSpPr>
              <p:cNvPr id="805" name="Rectangle à coins arrondis 16">
                <a:extLst>
                  <a:ext uri="{FF2B5EF4-FFF2-40B4-BE49-F238E27FC236}">
                    <a16:creationId xmlns:a16="http://schemas.microsoft.com/office/drawing/2014/main" id="{453260DB-CFC7-37C6-0830-42C38ACCB9B1}"/>
                  </a:ext>
                </a:extLst>
              </p:cNvPr>
              <p:cNvSpPr/>
              <p:nvPr/>
            </p:nvSpPr>
            <p:spPr bwMode="auto">
              <a:xfrm>
                <a:off x="5860043" y="3088018"/>
                <a:ext cx="324692" cy="120038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France</a:t>
                </a:r>
              </a:p>
            </p:txBody>
          </p:sp>
          <p:sp>
            <p:nvSpPr>
              <p:cNvPr id="806" name="Rectangle à coins arrondis 16">
                <a:extLst>
                  <a:ext uri="{FF2B5EF4-FFF2-40B4-BE49-F238E27FC236}">
                    <a16:creationId xmlns:a16="http://schemas.microsoft.com/office/drawing/2014/main" id="{070DC37C-27F3-E941-80E8-A1EE8F481425}"/>
                  </a:ext>
                </a:extLst>
              </p:cNvPr>
              <p:cNvSpPr/>
              <p:nvPr/>
            </p:nvSpPr>
            <p:spPr bwMode="auto">
              <a:xfrm>
                <a:off x="5383769" y="3665021"/>
                <a:ext cx="228843" cy="110373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Spain</a:t>
                </a:r>
              </a:p>
            </p:txBody>
          </p:sp>
          <p:sp>
            <p:nvSpPr>
              <p:cNvPr id="807" name="Rectangle à coins arrondis 16">
                <a:extLst>
                  <a:ext uri="{FF2B5EF4-FFF2-40B4-BE49-F238E27FC236}">
                    <a16:creationId xmlns:a16="http://schemas.microsoft.com/office/drawing/2014/main" id="{E137DB6D-D99B-2646-EE60-5E421CF0B263}"/>
                  </a:ext>
                </a:extLst>
              </p:cNvPr>
              <p:cNvSpPr/>
              <p:nvPr/>
            </p:nvSpPr>
            <p:spPr bwMode="auto">
              <a:xfrm>
                <a:off x="5538816" y="2484658"/>
                <a:ext cx="380447" cy="99070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United</a:t>
                </a:r>
                <a:r>
                  <a:rPr kumimoji="0" lang="fr-F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Century Gothic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Kingdom</a:t>
                </a:r>
              </a:p>
            </p:txBody>
          </p:sp>
          <p:sp>
            <p:nvSpPr>
              <p:cNvPr id="808" name="Rectangle à coins arrondis 16">
                <a:extLst>
                  <a:ext uri="{FF2B5EF4-FFF2-40B4-BE49-F238E27FC236}">
                    <a16:creationId xmlns:a16="http://schemas.microsoft.com/office/drawing/2014/main" id="{A90DA397-11B3-C9A8-CCE6-ECB0E9ED10CB}"/>
                  </a:ext>
                </a:extLst>
              </p:cNvPr>
              <p:cNvSpPr/>
              <p:nvPr/>
            </p:nvSpPr>
            <p:spPr bwMode="auto">
              <a:xfrm>
                <a:off x="6327057" y="2582507"/>
                <a:ext cx="386625" cy="141376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Germany</a:t>
                </a:r>
              </a:p>
            </p:txBody>
          </p:sp>
          <p:sp>
            <p:nvSpPr>
              <p:cNvPr id="809" name="Rectangle à coins arrondis 16">
                <a:extLst>
                  <a:ext uri="{FF2B5EF4-FFF2-40B4-BE49-F238E27FC236}">
                    <a16:creationId xmlns:a16="http://schemas.microsoft.com/office/drawing/2014/main" id="{0C64E9D4-E247-B166-A574-C8607BA1802D}"/>
                  </a:ext>
                </a:extLst>
              </p:cNvPr>
              <p:cNvSpPr/>
              <p:nvPr/>
            </p:nvSpPr>
            <p:spPr bwMode="auto">
              <a:xfrm>
                <a:off x="5851092" y="2621607"/>
                <a:ext cx="510381" cy="104666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kumimoji="0" 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Century Gothic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Netherlands</a:t>
                </a:r>
              </a:p>
            </p:txBody>
          </p:sp>
          <p:sp>
            <p:nvSpPr>
              <p:cNvPr id="810" name="Rectangle à coins arrondis 16">
                <a:extLst>
                  <a:ext uri="{FF2B5EF4-FFF2-40B4-BE49-F238E27FC236}">
                    <a16:creationId xmlns:a16="http://schemas.microsoft.com/office/drawing/2014/main" id="{B79FBD1D-816C-6E7F-F31E-1E7A01885461}"/>
                  </a:ext>
                </a:extLst>
              </p:cNvPr>
              <p:cNvSpPr/>
              <p:nvPr/>
            </p:nvSpPr>
            <p:spPr bwMode="auto">
              <a:xfrm>
                <a:off x="4951466" y="3780818"/>
                <a:ext cx="324692" cy="120038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Portugal</a:t>
                </a:r>
              </a:p>
            </p:txBody>
          </p:sp>
          <p:sp>
            <p:nvSpPr>
              <p:cNvPr id="811" name="Rectangle à coins arrondis 16">
                <a:extLst>
                  <a:ext uri="{FF2B5EF4-FFF2-40B4-BE49-F238E27FC236}">
                    <a16:creationId xmlns:a16="http://schemas.microsoft.com/office/drawing/2014/main" id="{9EFEFED9-10C3-0623-0D91-EDF0B765024B}"/>
                  </a:ext>
                </a:extLst>
              </p:cNvPr>
              <p:cNvSpPr/>
              <p:nvPr/>
            </p:nvSpPr>
            <p:spPr bwMode="auto">
              <a:xfrm>
                <a:off x="6695621" y="3166519"/>
                <a:ext cx="312339" cy="87096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Austria</a:t>
                </a:r>
              </a:p>
            </p:txBody>
          </p:sp>
          <p:sp>
            <p:nvSpPr>
              <p:cNvPr id="812" name="Rectangle à coins arrondis 16">
                <a:extLst>
                  <a:ext uri="{FF2B5EF4-FFF2-40B4-BE49-F238E27FC236}">
                    <a16:creationId xmlns:a16="http://schemas.microsoft.com/office/drawing/2014/main" id="{183E2032-F332-6668-D301-4242C21DEF31}"/>
                  </a:ext>
                </a:extLst>
              </p:cNvPr>
              <p:cNvSpPr/>
              <p:nvPr/>
            </p:nvSpPr>
            <p:spPr bwMode="auto">
              <a:xfrm>
                <a:off x="6980302" y="3106764"/>
                <a:ext cx="367225" cy="90741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Hungary</a:t>
                </a:r>
              </a:p>
            </p:txBody>
          </p:sp>
          <p:sp>
            <p:nvSpPr>
              <p:cNvPr id="813" name="Rectangle à coins arrondis 16">
                <a:extLst>
                  <a:ext uri="{FF2B5EF4-FFF2-40B4-BE49-F238E27FC236}">
                    <a16:creationId xmlns:a16="http://schemas.microsoft.com/office/drawing/2014/main" id="{51C6DE22-FFE1-8A2E-A8C3-479714AC846F}"/>
                  </a:ext>
                </a:extLst>
              </p:cNvPr>
              <p:cNvSpPr/>
              <p:nvPr/>
            </p:nvSpPr>
            <p:spPr bwMode="auto">
              <a:xfrm>
                <a:off x="6217848" y="3031795"/>
                <a:ext cx="458552" cy="149567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Switzerland</a:t>
                </a:r>
              </a:p>
            </p:txBody>
          </p:sp>
          <p:sp>
            <p:nvSpPr>
              <p:cNvPr id="814" name="Rectangle à coins arrondis 16">
                <a:extLst>
                  <a:ext uri="{FF2B5EF4-FFF2-40B4-BE49-F238E27FC236}">
                    <a16:creationId xmlns:a16="http://schemas.microsoft.com/office/drawing/2014/main" id="{B1C9387F-612F-816D-E14F-ECE8423D0C27}"/>
                  </a:ext>
                </a:extLst>
              </p:cNvPr>
              <p:cNvSpPr/>
              <p:nvPr/>
            </p:nvSpPr>
            <p:spPr bwMode="auto">
              <a:xfrm>
                <a:off x="5940143" y="2930505"/>
                <a:ext cx="318580" cy="72604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Belgium</a:t>
                </a:r>
              </a:p>
            </p:txBody>
          </p:sp>
          <p:sp>
            <p:nvSpPr>
              <p:cNvPr id="815" name="Rectangle à coins arrondis 16">
                <a:extLst>
                  <a:ext uri="{FF2B5EF4-FFF2-40B4-BE49-F238E27FC236}">
                    <a16:creationId xmlns:a16="http://schemas.microsoft.com/office/drawing/2014/main" id="{6CFBEC20-21F3-20B9-9039-F89CD0C20A90}"/>
                  </a:ext>
                </a:extLst>
              </p:cNvPr>
              <p:cNvSpPr/>
              <p:nvPr/>
            </p:nvSpPr>
            <p:spPr bwMode="auto">
              <a:xfrm>
                <a:off x="6072594" y="2348101"/>
                <a:ext cx="309812" cy="91575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Denmark</a:t>
                </a:r>
              </a:p>
            </p:txBody>
          </p:sp>
          <p:sp>
            <p:nvSpPr>
              <p:cNvPr id="816" name="Rectangle à coins arrondis 16">
                <a:extLst>
                  <a:ext uri="{FF2B5EF4-FFF2-40B4-BE49-F238E27FC236}">
                    <a16:creationId xmlns:a16="http://schemas.microsoft.com/office/drawing/2014/main" id="{49B11D84-4C6D-A04B-B3E2-6A4A3EF37270}"/>
                  </a:ext>
                </a:extLst>
              </p:cNvPr>
              <p:cNvSpPr/>
              <p:nvPr/>
            </p:nvSpPr>
            <p:spPr bwMode="auto">
              <a:xfrm>
                <a:off x="6607015" y="1870125"/>
                <a:ext cx="340793" cy="147481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 anchorCtr="1"/>
              <a:lstStyle/>
              <a:p>
                <a:pPr marL="0" marR="0" lvl="0" indent="0" defTabSz="456938" eaLnBrk="0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E4F54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Sweden</a:t>
                </a:r>
              </a:p>
            </p:txBody>
          </p:sp>
        </p:grpSp>
        <p:grpSp>
          <p:nvGrpSpPr>
            <p:cNvPr id="709" name="Group 79">
              <a:extLst>
                <a:ext uri="{FF2B5EF4-FFF2-40B4-BE49-F238E27FC236}">
                  <a16:creationId xmlns:a16="http://schemas.microsoft.com/office/drawing/2014/main" id="{4112D2A8-79A7-CE22-CF5E-DA017A8FFD90}"/>
                </a:ext>
              </a:extLst>
            </p:cNvPr>
            <p:cNvGrpSpPr/>
            <p:nvPr/>
          </p:nvGrpSpPr>
          <p:grpSpPr>
            <a:xfrm>
              <a:off x="5190349" y="1968935"/>
              <a:ext cx="2629422" cy="2271464"/>
              <a:chOff x="5055104" y="1900159"/>
              <a:chExt cx="2629422" cy="2271464"/>
            </a:xfrm>
            <a:solidFill>
              <a:srgbClr val="EB4641"/>
            </a:solidFill>
          </p:grpSpPr>
          <p:sp>
            <p:nvSpPr>
              <p:cNvPr id="710" name="Ellipse 257">
                <a:extLst>
                  <a:ext uri="{FF2B5EF4-FFF2-40B4-BE49-F238E27FC236}">
                    <a16:creationId xmlns:a16="http://schemas.microsoft.com/office/drawing/2014/main" id="{C2712418-0904-D367-F701-D5954B8DCA99}"/>
                  </a:ext>
                </a:extLst>
              </p:cNvPr>
              <p:cNvSpPr/>
              <p:nvPr/>
            </p:nvSpPr>
            <p:spPr>
              <a:xfrm>
                <a:off x="6447194" y="190015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1" name="Ellipse 257">
                <a:extLst>
                  <a:ext uri="{FF2B5EF4-FFF2-40B4-BE49-F238E27FC236}">
                    <a16:creationId xmlns:a16="http://schemas.microsoft.com/office/drawing/2014/main" id="{1F32EC99-44F7-5C84-DDB6-3F0752E447D7}"/>
                  </a:ext>
                </a:extLst>
              </p:cNvPr>
              <p:cNvSpPr/>
              <p:nvPr/>
            </p:nvSpPr>
            <p:spPr>
              <a:xfrm>
                <a:off x="7617375" y="333577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2" name="Ellipse 257">
                <a:extLst>
                  <a:ext uri="{FF2B5EF4-FFF2-40B4-BE49-F238E27FC236}">
                    <a16:creationId xmlns:a16="http://schemas.microsoft.com/office/drawing/2014/main" id="{53F8FACC-3D15-6FE2-7E55-BDF326D90494}"/>
                  </a:ext>
                </a:extLst>
              </p:cNvPr>
              <p:cNvSpPr/>
              <p:nvPr/>
            </p:nvSpPr>
            <p:spPr>
              <a:xfrm>
                <a:off x="7011972" y="248574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3" name="Ellipse 257">
                <a:extLst>
                  <a:ext uri="{FF2B5EF4-FFF2-40B4-BE49-F238E27FC236}">
                    <a16:creationId xmlns:a16="http://schemas.microsoft.com/office/drawing/2014/main" id="{B89A6817-57B2-DB2E-C2AA-8EE89A80408E}"/>
                  </a:ext>
                </a:extLst>
              </p:cNvPr>
              <p:cNvSpPr/>
              <p:nvPr/>
            </p:nvSpPr>
            <p:spPr>
              <a:xfrm>
                <a:off x="7203896" y="268180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4" name="Ellipse 257">
                <a:extLst>
                  <a:ext uri="{FF2B5EF4-FFF2-40B4-BE49-F238E27FC236}">
                    <a16:creationId xmlns:a16="http://schemas.microsoft.com/office/drawing/2014/main" id="{68E99C61-A453-B2CF-6D4C-54F672F23A3D}"/>
                  </a:ext>
                </a:extLst>
              </p:cNvPr>
              <p:cNvSpPr/>
              <p:nvPr/>
            </p:nvSpPr>
            <p:spPr>
              <a:xfrm>
                <a:off x="7116512" y="2855806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5" name="Ellipse 257">
                <a:extLst>
                  <a:ext uri="{FF2B5EF4-FFF2-40B4-BE49-F238E27FC236}">
                    <a16:creationId xmlns:a16="http://schemas.microsoft.com/office/drawing/2014/main" id="{1861474E-A582-941C-5A9E-3E7FB7A8D2C6}"/>
                  </a:ext>
                </a:extLst>
              </p:cNvPr>
              <p:cNvSpPr/>
              <p:nvPr/>
            </p:nvSpPr>
            <p:spPr>
              <a:xfrm>
                <a:off x="6747886" y="2936431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6" name="Ellipse 257">
                <a:extLst>
                  <a:ext uri="{FF2B5EF4-FFF2-40B4-BE49-F238E27FC236}">
                    <a16:creationId xmlns:a16="http://schemas.microsoft.com/office/drawing/2014/main" id="{D226DBCB-8475-BE4E-C8C9-1D5E173BC936}"/>
                  </a:ext>
                </a:extLst>
              </p:cNvPr>
              <p:cNvSpPr/>
              <p:nvPr/>
            </p:nvSpPr>
            <p:spPr>
              <a:xfrm>
                <a:off x="6406066" y="2574033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7" name="Ellipse 257">
                <a:extLst>
                  <a:ext uri="{FF2B5EF4-FFF2-40B4-BE49-F238E27FC236}">
                    <a16:creationId xmlns:a16="http://schemas.microsoft.com/office/drawing/2014/main" id="{F2D5DB19-05A1-4A89-A932-43BAF3C46DCD}"/>
                  </a:ext>
                </a:extLst>
              </p:cNvPr>
              <p:cNvSpPr/>
              <p:nvPr/>
            </p:nvSpPr>
            <p:spPr>
              <a:xfrm>
                <a:off x="6669730" y="2674003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8" name="Ellipse 257">
                <a:extLst>
                  <a:ext uri="{FF2B5EF4-FFF2-40B4-BE49-F238E27FC236}">
                    <a16:creationId xmlns:a16="http://schemas.microsoft.com/office/drawing/2014/main" id="{4445A588-1704-43C0-3947-F8297E79470C}"/>
                  </a:ext>
                </a:extLst>
              </p:cNvPr>
              <p:cNvSpPr/>
              <p:nvPr/>
            </p:nvSpPr>
            <p:spPr>
              <a:xfrm>
                <a:off x="6256984" y="2792678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9" name="Ellipse 257">
                <a:extLst>
                  <a:ext uri="{FF2B5EF4-FFF2-40B4-BE49-F238E27FC236}">
                    <a16:creationId xmlns:a16="http://schemas.microsoft.com/office/drawing/2014/main" id="{BD1354DA-CC5D-BE61-F981-152BEA62EB3D}"/>
                  </a:ext>
                </a:extLst>
              </p:cNvPr>
              <p:cNvSpPr/>
              <p:nvPr/>
            </p:nvSpPr>
            <p:spPr>
              <a:xfrm>
                <a:off x="6317573" y="287749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0" name="Ellipse 257">
                <a:extLst>
                  <a:ext uri="{FF2B5EF4-FFF2-40B4-BE49-F238E27FC236}">
                    <a16:creationId xmlns:a16="http://schemas.microsoft.com/office/drawing/2014/main" id="{9C1508AF-16F6-BAA8-8C3F-A94A0B12213C}"/>
                  </a:ext>
                </a:extLst>
              </p:cNvPr>
              <p:cNvSpPr/>
              <p:nvPr/>
            </p:nvSpPr>
            <p:spPr>
              <a:xfrm>
                <a:off x="6532132" y="2901021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1" name="Ellipse 257">
                <a:extLst>
                  <a:ext uri="{FF2B5EF4-FFF2-40B4-BE49-F238E27FC236}">
                    <a16:creationId xmlns:a16="http://schemas.microsoft.com/office/drawing/2014/main" id="{3C915B0C-52C6-4F7C-F97F-8C33E9775FCF}"/>
                  </a:ext>
                </a:extLst>
              </p:cNvPr>
              <p:cNvSpPr/>
              <p:nvPr/>
            </p:nvSpPr>
            <p:spPr>
              <a:xfrm>
                <a:off x="6577357" y="311929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2" name="Ellipse 257">
                <a:extLst>
                  <a:ext uri="{FF2B5EF4-FFF2-40B4-BE49-F238E27FC236}">
                    <a16:creationId xmlns:a16="http://schemas.microsoft.com/office/drawing/2014/main" id="{04883D7B-71DE-0E44-4441-EB4CAC4D3C0F}"/>
                  </a:ext>
                </a:extLst>
              </p:cNvPr>
              <p:cNvSpPr/>
              <p:nvPr/>
            </p:nvSpPr>
            <p:spPr>
              <a:xfrm>
                <a:off x="6343692" y="2956793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3" name="Ellipse 257">
                <a:extLst>
                  <a:ext uri="{FF2B5EF4-FFF2-40B4-BE49-F238E27FC236}">
                    <a16:creationId xmlns:a16="http://schemas.microsoft.com/office/drawing/2014/main" id="{0247F9B3-88F7-78B1-F87B-A6A6C7C5F03C}"/>
                  </a:ext>
                </a:extLst>
              </p:cNvPr>
              <p:cNvSpPr/>
              <p:nvPr/>
            </p:nvSpPr>
            <p:spPr>
              <a:xfrm>
                <a:off x="6225319" y="310361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4" name="Ellipse 257">
                <a:extLst>
                  <a:ext uri="{FF2B5EF4-FFF2-40B4-BE49-F238E27FC236}">
                    <a16:creationId xmlns:a16="http://schemas.microsoft.com/office/drawing/2014/main" id="{B0C01114-B1CB-707F-19C3-300F2522AD4D}"/>
                  </a:ext>
                </a:extLst>
              </p:cNvPr>
              <p:cNvSpPr/>
              <p:nvPr/>
            </p:nvSpPr>
            <p:spPr>
              <a:xfrm>
                <a:off x="6242314" y="3181520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5" name="Ellipse 257">
                <a:extLst>
                  <a:ext uri="{FF2B5EF4-FFF2-40B4-BE49-F238E27FC236}">
                    <a16:creationId xmlns:a16="http://schemas.microsoft.com/office/drawing/2014/main" id="{3DC540AF-4102-A8DB-0A91-5ADB37A122D3}"/>
                  </a:ext>
                </a:extLst>
              </p:cNvPr>
              <p:cNvSpPr/>
              <p:nvPr/>
            </p:nvSpPr>
            <p:spPr>
              <a:xfrm>
                <a:off x="6384893" y="3197506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6" name="Ellipse 257">
                <a:extLst>
                  <a:ext uri="{FF2B5EF4-FFF2-40B4-BE49-F238E27FC236}">
                    <a16:creationId xmlns:a16="http://schemas.microsoft.com/office/drawing/2014/main" id="{D4C7EC11-493C-8D10-E835-30345D059342}"/>
                  </a:ext>
                </a:extLst>
              </p:cNvPr>
              <p:cNvSpPr/>
              <p:nvPr/>
            </p:nvSpPr>
            <p:spPr>
              <a:xfrm>
                <a:off x="6573291" y="3374445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" name="Ellipse 257">
                <a:extLst>
                  <a:ext uri="{FF2B5EF4-FFF2-40B4-BE49-F238E27FC236}">
                    <a16:creationId xmlns:a16="http://schemas.microsoft.com/office/drawing/2014/main" id="{711E70F6-384C-422E-8BBA-245F259A3C82}"/>
                  </a:ext>
                </a:extLst>
              </p:cNvPr>
              <p:cNvSpPr/>
              <p:nvPr/>
            </p:nvSpPr>
            <p:spPr>
              <a:xfrm>
                <a:off x="6678952" y="3562926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" name="Ellipse 257">
                <a:extLst>
                  <a:ext uri="{FF2B5EF4-FFF2-40B4-BE49-F238E27FC236}">
                    <a16:creationId xmlns:a16="http://schemas.microsoft.com/office/drawing/2014/main" id="{0E10C741-E8CA-4AB5-B820-C7FBA6B1E00B}"/>
                  </a:ext>
                </a:extLst>
              </p:cNvPr>
              <p:cNvSpPr/>
              <p:nvPr/>
            </p:nvSpPr>
            <p:spPr>
              <a:xfrm>
                <a:off x="5467112" y="232995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9" name="Ellipse 257">
                <a:extLst>
                  <a:ext uri="{FF2B5EF4-FFF2-40B4-BE49-F238E27FC236}">
                    <a16:creationId xmlns:a16="http://schemas.microsoft.com/office/drawing/2014/main" id="{E4956127-6E83-84A2-32C1-4A1276D8637B}"/>
                  </a:ext>
                </a:extLst>
              </p:cNvPr>
              <p:cNvSpPr/>
              <p:nvPr/>
            </p:nvSpPr>
            <p:spPr>
              <a:xfrm>
                <a:off x="5595723" y="2197283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0" name="Ellipse 257">
                <a:extLst>
                  <a:ext uri="{FF2B5EF4-FFF2-40B4-BE49-F238E27FC236}">
                    <a16:creationId xmlns:a16="http://schemas.microsoft.com/office/drawing/2014/main" id="{391511D3-135C-95D1-7BFF-1C82E2C131A2}"/>
                  </a:ext>
                </a:extLst>
              </p:cNvPr>
              <p:cNvSpPr/>
              <p:nvPr/>
            </p:nvSpPr>
            <p:spPr>
              <a:xfrm>
                <a:off x="5639058" y="261838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1" name="Ellipse 257">
                <a:extLst>
                  <a:ext uri="{FF2B5EF4-FFF2-40B4-BE49-F238E27FC236}">
                    <a16:creationId xmlns:a16="http://schemas.microsoft.com/office/drawing/2014/main" id="{5E72FCAA-75A5-D1D7-E019-47FF3A09D561}"/>
                  </a:ext>
                </a:extLst>
              </p:cNvPr>
              <p:cNvSpPr/>
              <p:nvPr/>
            </p:nvSpPr>
            <p:spPr>
              <a:xfrm>
                <a:off x="5512637" y="2618714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2" name="Ellipse 257">
                <a:extLst>
                  <a:ext uri="{FF2B5EF4-FFF2-40B4-BE49-F238E27FC236}">
                    <a16:creationId xmlns:a16="http://schemas.microsoft.com/office/drawing/2014/main" id="{7C8BE9D2-2F5C-1C25-5779-6B357FF2001F}"/>
                  </a:ext>
                </a:extLst>
              </p:cNvPr>
              <p:cNvSpPr/>
              <p:nvPr/>
            </p:nvSpPr>
            <p:spPr>
              <a:xfrm>
                <a:off x="5793571" y="2701268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3" name="Ellipse 257">
                <a:extLst>
                  <a:ext uri="{FF2B5EF4-FFF2-40B4-BE49-F238E27FC236}">
                    <a16:creationId xmlns:a16="http://schemas.microsoft.com/office/drawing/2014/main" id="{82E7A9CB-25C8-FC91-69CB-0C8ADA38DAAA}"/>
                  </a:ext>
                </a:extLst>
              </p:cNvPr>
              <p:cNvSpPr/>
              <p:nvPr/>
            </p:nvSpPr>
            <p:spPr>
              <a:xfrm>
                <a:off x="6164258" y="260892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4" name="Ellipse 257">
                <a:extLst>
                  <a:ext uri="{FF2B5EF4-FFF2-40B4-BE49-F238E27FC236}">
                    <a16:creationId xmlns:a16="http://schemas.microsoft.com/office/drawing/2014/main" id="{B0C18592-4A89-4DFE-0B3D-34B6ACAE465F}"/>
                  </a:ext>
                </a:extLst>
              </p:cNvPr>
              <p:cNvSpPr/>
              <p:nvPr/>
            </p:nvSpPr>
            <p:spPr>
              <a:xfrm>
                <a:off x="6080402" y="2750088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5" name="Ellipse 257">
                <a:extLst>
                  <a:ext uri="{FF2B5EF4-FFF2-40B4-BE49-F238E27FC236}">
                    <a16:creationId xmlns:a16="http://schemas.microsoft.com/office/drawing/2014/main" id="{FAEB97F2-9860-35DB-9F5A-F2DA43D0ED97}"/>
                  </a:ext>
                </a:extLst>
              </p:cNvPr>
              <p:cNvSpPr/>
              <p:nvPr/>
            </p:nvSpPr>
            <p:spPr>
              <a:xfrm>
                <a:off x="6088879" y="283410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6" name="Ellipse 257">
                <a:extLst>
                  <a:ext uri="{FF2B5EF4-FFF2-40B4-BE49-F238E27FC236}">
                    <a16:creationId xmlns:a16="http://schemas.microsoft.com/office/drawing/2014/main" id="{D0D5A0E6-5D5F-82A8-B385-F9C2966C3257}"/>
                  </a:ext>
                </a:extLst>
              </p:cNvPr>
              <p:cNvSpPr/>
              <p:nvPr/>
            </p:nvSpPr>
            <p:spPr>
              <a:xfrm>
                <a:off x="5739811" y="2768138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7" name="Ellipse 257">
                <a:extLst>
                  <a:ext uri="{FF2B5EF4-FFF2-40B4-BE49-F238E27FC236}">
                    <a16:creationId xmlns:a16="http://schemas.microsoft.com/office/drawing/2014/main" id="{DE9C4B90-5B6F-4564-6D24-111424419FBC}"/>
                  </a:ext>
                </a:extLst>
              </p:cNvPr>
              <p:cNvSpPr/>
              <p:nvPr/>
            </p:nvSpPr>
            <p:spPr>
              <a:xfrm>
                <a:off x="6072234" y="289495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8" name="Ellipse 257">
                <a:extLst>
                  <a:ext uri="{FF2B5EF4-FFF2-40B4-BE49-F238E27FC236}">
                    <a16:creationId xmlns:a16="http://schemas.microsoft.com/office/drawing/2014/main" id="{5A2C5402-E184-61FF-DDE9-A43060EE49CF}"/>
                  </a:ext>
                </a:extLst>
              </p:cNvPr>
              <p:cNvSpPr/>
              <p:nvPr/>
            </p:nvSpPr>
            <p:spPr>
              <a:xfrm>
                <a:off x="5933638" y="2953335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9" name="Ellipse 257">
                <a:extLst>
                  <a:ext uri="{FF2B5EF4-FFF2-40B4-BE49-F238E27FC236}">
                    <a16:creationId xmlns:a16="http://schemas.microsoft.com/office/drawing/2014/main" id="{BAEDF3E9-FBA5-17BD-381F-02249C34A026}"/>
                  </a:ext>
                </a:extLst>
              </p:cNvPr>
              <p:cNvSpPr/>
              <p:nvPr/>
            </p:nvSpPr>
            <p:spPr>
              <a:xfrm>
                <a:off x="5736553" y="3242334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0" name="Ellipse 257">
                <a:extLst>
                  <a:ext uri="{FF2B5EF4-FFF2-40B4-BE49-F238E27FC236}">
                    <a16:creationId xmlns:a16="http://schemas.microsoft.com/office/drawing/2014/main" id="{ACE3D9A5-2D72-10AC-2E92-308F6F399C2C}"/>
                  </a:ext>
                </a:extLst>
              </p:cNvPr>
              <p:cNvSpPr/>
              <p:nvPr/>
            </p:nvSpPr>
            <p:spPr>
              <a:xfrm>
                <a:off x="5866255" y="3321505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1" name="Ellipse 257">
                <a:extLst>
                  <a:ext uri="{FF2B5EF4-FFF2-40B4-BE49-F238E27FC236}">
                    <a16:creationId xmlns:a16="http://schemas.microsoft.com/office/drawing/2014/main" id="{01B3E24E-7BEC-17D7-167E-6A8CF05E5782}"/>
                  </a:ext>
                </a:extLst>
              </p:cNvPr>
              <p:cNvSpPr/>
              <p:nvPr/>
            </p:nvSpPr>
            <p:spPr>
              <a:xfrm>
                <a:off x="6116133" y="3437678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2" name="Ellipse 257">
                <a:extLst>
                  <a:ext uri="{FF2B5EF4-FFF2-40B4-BE49-F238E27FC236}">
                    <a16:creationId xmlns:a16="http://schemas.microsoft.com/office/drawing/2014/main" id="{22AE750D-4485-F12C-A378-B7508A68B3C4}"/>
                  </a:ext>
                </a:extLst>
              </p:cNvPr>
              <p:cNvSpPr/>
              <p:nvPr/>
            </p:nvSpPr>
            <p:spPr>
              <a:xfrm>
                <a:off x="6236538" y="3407258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3" name="Ellipse 257">
                <a:extLst>
                  <a:ext uri="{FF2B5EF4-FFF2-40B4-BE49-F238E27FC236}">
                    <a16:creationId xmlns:a16="http://schemas.microsoft.com/office/drawing/2014/main" id="{AFCBD511-6477-83DB-C373-0135C2EA388D}"/>
                  </a:ext>
                </a:extLst>
              </p:cNvPr>
              <p:cNvSpPr/>
              <p:nvPr/>
            </p:nvSpPr>
            <p:spPr>
              <a:xfrm>
                <a:off x="5800354" y="3569060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4" name="Ellipse 257">
                <a:extLst>
                  <a:ext uri="{FF2B5EF4-FFF2-40B4-BE49-F238E27FC236}">
                    <a16:creationId xmlns:a16="http://schemas.microsoft.com/office/drawing/2014/main" id="{F4F62CC1-667E-5C89-A9E9-F414C0D0B33D}"/>
                  </a:ext>
                </a:extLst>
              </p:cNvPr>
              <p:cNvSpPr/>
              <p:nvPr/>
            </p:nvSpPr>
            <p:spPr>
              <a:xfrm>
                <a:off x="5850047" y="372217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5" name="Ellipse 257">
                <a:extLst>
                  <a:ext uri="{FF2B5EF4-FFF2-40B4-BE49-F238E27FC236}">
                    <a16:creationId xmlns:a16="http://schemas.microsoft.com/office/drawing/2014/main" id="{E4C3818A-FE96-DF0E-80A8-76533C215B56}"/>
                  </a:ext>
                </a:extLst>
              </p:cNvPr>
              <p:cNvSpPr/>
              <p:nvPr/>
            </p:nvSpPr>
            <p:spPr>
              <a:xfrm>
                <a:off x="5320322" y="4125628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6" name="Ellipse 257">
                <a:extLst>
                  <a:ext uri="{FF2B5EF4-FFF2-40B4-BE49-F238E27FC236}">
                    <a16:creationId xmlns:a16="http://schemas.microsoft.com/office/drawing/2014/main" id="{F55E348E-A1E2-D4D2-F113-97A0D92E44D7}"/>
                  </a:ext>
                </a:extLst>
              </p:cNvPr>
              <p:cNvSpPr/>
              <p:nvPr/>
            </p:nvSpPr>
            <p:spPr>
              <a:xfrm>
                <a:off x="5530084" y="3582704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7" name="Ellipse 257">
                <a:extLst>
                  <a:ext uri="{FF2B5EF4-FFF2-40B4-BE49-F238E27FC236}">
                    <a16:creationId xmlns:a16="http://schemas.microsoft.com/office/drawing/2014/main" id="{3B70B9A7-14F2-4AC5-B7E6-025627D88961}"/>
                  </a:ext>
                </a:extLst>
              </p:cNvPr>
              <p:cNvSpPr/>
              <p:nvPr/>
            </p:nvSpPr>
            <p:spPr>
              <a:xfrm>
                <a:off x="5055104" y="3932855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8" name="Ellipse 257">
                <a:extLst>
                  <a:ext uri="{FF2B5EF4-FFF2-40B4-BE49-F238E27FC236}">
                    <a16:creationId xmlns:a16="http://schemas.microsoft.com/office/drawing/2014/main" id="{667779D4-22A1-C4A7-6A35-684A042835B9}"/>
                  </a:ext>
                </a:extLst>
              </p:cNvPr>
              <p:cNvSpPr/>
              <p:nvPr/>
            </p:nvSpPr>
            <p:spPr>
              <a:xfrm>
                <a:off x="5102620" y="374406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9" name="Ellipse 257">
                <a:extLst>
                  <a:ext uri="{FF2B5EF4-FFF2-40B4-BE49-F238E27FC236}">
                    <a16:creationId xmlns:a16="http://schemas.microsoft.com/office/drawing/2014/main" id="{6F817B89-CC5D-C116-4EF5-75C4F2AAC061}"/>
                  </a:ext>
                </a:extLst>
              </p:cNvPr>
              <p:cNvSpPr/>
              <p:nvPr/>
            </p:nvSpPr>
            <p:spPr>
              <a:xfrm>
                <a:off x="6886408" y="3116901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0" name="Ellipse 257">
                <a:extLst>
                  <a:ext uri="{FF2B5EF4-FFF2-40B4-BE49-F238E27FC236}">
                    <a16:creationId xmlns:a16="http://schemas.microsoft.com/office/drawing/2014/main" id="{F1AE9EEF-946A-F5DD-B8F0-F60DFEDFD042}"/>
                  </a:ext>
                </a:extLst>
              </p:cNvPr>
              <p:cNvSpPr/>
              <p:nvPr/>
            </p:nvSpPr>
            <p:spPr>
              <a:xfrm>
                <a:off x="7223603" y="304294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1" name="Ellipse 257">
                <a:extLst>
                  <a:ext uri="{FF2B5EF4-FFF2-40B4-BE49-F238E27FC236}">
                    <a16:creationId xmlns:a16="http://schemas.microsoft.com/office/drawing/2014/main" id="{0FFD29F2-80FF-080D-B672-7DEA51BC05BE}"/>
                  </a:ext>
                </a:extLst>
              </p:cNvPr>
              <p:cNvSpPr/>
              <p:nvPr/>
            </p:nvSpPr>
            <p:spPr>
              <a:xfrm>
                <a:off x="5974507" y="2840910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2" name="Ellipse 257">
                <a:extLst>
                  <a:ext uri="{FF2B5EF4-FFF2-40B4-BE49-F238E27FC236}">
                    <a16:creationId xmlns:a16="http://schemas.microsoft.com/office/drawing/2014/main" id="{B6D22044-1AFD-2879-4C1A-2D9A73F89DEE}"/>
                  </a:ext>
                </a:extLst>
              </p:cNvPr>
              <p:cNvSpPr/>
              <p:nvPr/>
            </p:nvSpPr>
            <p:spPr>
              <a:xfrm>
                <a:off x="6935223" y="2996756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3" name="Ellipse 257">
                <a:extLst>
                  <a:ext uri="{FF2B5EF4-FFF2-40B4-BE49-F238E27FC236}">
                    <a16:creationId xmlns:a16="http://schemas.microsoft.com/office/drawing/2014/main" id="{1E225185-CAFF-5CB1-9155-44F81C7E9557}"/>
                  </a:ext>
                </a:extLst>
              </p:cNvPr>
              <p:cNvSpPr/>
              <p:nvPr/>
            </p:nvSpPr>
            <p:spPr>
              <a:xfrm>
                <a:off x="6418620" y="304944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4" name="Ellipse 257">
                <a:extLst>
                  <a:ext uri="{FF2B5EF4-FFF2-40B4-BE49-F238E27FC236}">
                    <a16:creationId xmlns:a16="http://schemas.microsoft.com/office/drawing/2014/main" id="{70C45345-3E3E-0269-E9EA-85DE22C43AD3}"/>
                  </a:ext>
                </a:extLst>
              </p:cNvPr>
              <p:cNvSpPr/>
              <p:nvPr/>
            </p:nvSpPr>
            <p:spPr>
              <a:xfrm>
                <a:off x="6304320" y="3135172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5" name="Ellipse 257">
                <a:extLst>
                  <a:ext uri="{FF2B5EF4-FFF2-40B4-BE49-F238E27FC236}">
                    <a16:creationId xmlns:a16="http://schemas.microsoft.com/office/drawing/2014/main" id="{3CA10CAC-8E70-06CC-090C-0F2FEF7039A4}"/>
                  </a:ext>
                </a:extLst>
              </p:cNvPr>
              <p:cNvSpPr/>
              <p:nvPr/>
            </p:nvSpPr>
            <p:spPr>
              <a:xfrm>
                <a:off x="6363753" y="3355395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6" name="Ellipse 257">
                <a:extLst>
                  <a:ext uri="{FF2B5EF4-FFF2-40B4-BE49-F238E27FC236}">
                    <a16:creationId xmlns:a16="http://schemas.microsoft.com/office/drawing/2014/main" id="{B44043E1-7EC6-E928-B700-861B16ED5EF2}"/>
                  </a:ext>
                </a:extLst>
              </p:cNvPr>
              <p:cNvSpPr/>
              <p:nvPr/>
            </p:nvSpPr>
            <p:spPr>
              <a:xfrm>
                <a:off x="6420903" y="3358570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7" name="Ellipse 257">
                <a:extLst>
                  <a:ext uri="{FF2B5EF4-FFF2-40B4-BE49-F238E27FC236}">
                    <a16:creationId xmlns:a16="http://schemas.microsoft.com/office/drawing/2014/main" id="{29CFECAB-2FFC-9785-560E-7463148AD487}"/>
                  </a:ext>
                </a:extLst>
              </p:cNvPr>
              <p:cNvSpPr/>
              <p:nvPr/>
            </p:nvSpPr>
            <p:spPr>
              <a:xfrm>
                <a:off x="6519328" y="3450645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8" name="Ellipse 257">
                <a:extLst>
                  <a:ext uri="{FF2B5EF4-FFF2-40B4-BE49-F238E27FC236}">
                    <a16:creationId xmlns:a16="http://schemas.microsoft.com/office/drawing/2014/main" id="{BBC9ABD8-93D6-E555-8A13-DD80F90B07F4}"/>
                  </a:ext>
                </a:extLst>
              </p:cNvPr>
              <p:cNvSpPr/>
              <p:nvPr/>
            </p:nvSpPr>
            <p:spPr>
              <a:xfrm>
                <a:off x="6547903" y="3549070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9" name="Ellipse 257">
                <a:extLst>
                  <a:ext uri="{FF2B5EF4-FFF2-40B4-BE49-F238E27FC236}">
                    <a16:creationId xmlns:a16="http://schemas.microsoft.com/office/drawing/2014/main" id="{22192D33-6AC8-38EF-A2DD-29CFEF4284DA}"/>
                  </a:ext>
                </a:extLst>
              </p:cNvPr>
              <p:cNvSpPr/>
              <p:nvPr/>
            </p:nvSpPr>
            <p:spPr>
              <a:xfrm>
                <a:off x="6639978" y="3663370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0" name="Ellipse 257">
                <a:extLst>
                  <a:ext uri="{FF2B5EF4-FFF2-40B4-BE49-F238E27FC236}">
                    <a16:creationId xmlns:a16="http://schemas.microsoft.com/office/drawing/2014/main" id="{81802345-C2E5-459B-3560-96757FBC774D}"/>
                  </a:ext>
                </a:extLst>
              </p:cNvPr>
              <p:cNvSpPr/>
              <p:nvPr/>
            </p:nvSpPr>
            <p:spPr>
              <a:xfrm>
                <a:off x="6076571" y="2713512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1" name="Ellipse 257">
                <a:extLst>
                  <a:ext uri="{FF2B5EF4-FFF2-40B4-BE49-F238E27FC236}">
                    <a16:creationId xmlns:a16="http://schemas.microsoft.com/office/drawing/2014/main" id="{0C0D7A7C-B650-A7BF-A5EC-B95AC530AE9C}"/>
                  </a:ext>
                </a:extLst>
              </p:cNvPr>
              <p:cNvSpPr/>
              <p:nvPr/>
            </p:nvSpPr>
            <p:spPr>
              <a:xfrm>
                <a:off x="6029532" y="279140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2" name="Ellipse 257">
                <a:extLst>
                  <a:ext uri="{FF2B5EF4-FFF2-40B4-BE49-F238E27FC236}">
                    <a16:creationId xmlns:a16="http://schemas.microsoft.com/office/drawing/2014/main" id="{DED78F09-7F23-9441-20A7-EC71253095E8}"/>
                  </a:ext>
                </a:extLst>
              </p:cNvPr>
              <p:cNvSpPr/>
              <p:nvPr/>
            </p:nvSpPr>
            <p:spPr>
              <a:xfrm>
                <a:off x="7088185" y="2546074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3" name="Ellipse 257">
                <a:extLst>
                  <a:ext uri="{FF2B5EF4-FFF2-40B4-BE49-F238E27FC236}">
                    <a16:creationId xmlns:a16="http://schemas.microsoft.com/office/drawing/2014/main" id="{970AEEA6-E453-9B2B-35EF-A3F7A2F56358}"/>
                  </a:ext>
                </a:extLst>
              </p:cNvPr>
              <p:cNvSpPr/>
              <p:nvPr/>
            </p:nvSpPr>
            <p:spPr>
              <a:xfrm>
                <a:off x="7640626" y="3435783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4" name="Ellipse 257">
                <a:extLst>
                  <a:ext uri="{FF2B5EF4-FFF2-40B4-BE49-F238E27FC236}">
                    <a16:creationId xmlns:a16="http://schemas.microsoft.com/office/drawing/2014/main" id="{16C0A2E4-4363-E214-2A7E-EBCF52100B46}"/>
                  </a:ext>
                </a:extLst>
              </p:cNvPr>
              <p:cNvSpPr/>
              <p:nvPr/>
            </p:nvSpPr>
            <p:spPr>
              <a:xfrm>
                <a:off x="5682957" y="390026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5" name="Ellipse 257">
                <a:extLst>
                  <a:ext uri="{FF2B5EF4-FFF2-40B4-BE49-F238E27FC236}">
                    <a16:creationId xmlns:a16="http://schemas.microsoft.com/office/drawing/2014/main" id="{6A00B4BD-3435-DD8D-F417-F988F2543CDC}"/>
                  </a:ext>
                </a:extLst>
              </p:cNvPr>
              <p:cNvSpPr/>
              <p:nvPr/>
            </p:nvSpPr>
            <p:spPr>
              <a:xfrm>
                <a:off x="5452301" y="3802020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6" name="Ellipse 257">
                <a:extLst>
                  <a:ext uri="{FF2B5EF4-FFF2-40B4-BE49-F238E27FC236}">
                    <a16:creationId xmlns:a16="http://schemas.microsoft.com/office/drawing/2014/main" id="{57BACB94-C306-8A94-A6CC-D1D5F3B0EF32}"/>
                  </a:ext>
                </a:extLst>
              </p:cNvPr>
              <p:cNvSpPr/>
              <p:nvPr/>
            </p:nvSpPr>
            <p:spPr>
              <a:xfrm>
                <a:off x="5791457" y="277078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7" name="Ellipse 257">
                <a:extLst>
                  <a:ext uri="{FF2B5EF4-FFF2-40B4-BE49-F238E27FC236}">
                    <a16:creationId xmlns:a16="http://schemas.microsoft.com/office/drawing/2014/main" id="{926CC894-F823-0F1E-7E8E-A9914276FA8C}"/>
                  </a:ext>
                </a:extLst>
              </p:cNvPr>
              <p:cNvSpPr/>
              <p:nvPr/>
            </p:nvSpPr>
            <p:spPr>
              <a:xfrm>
                <a:off x="5680332" y="2824764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8" name="Ellipse 257">
                <a:extLst>
                  <a:ext uri="{FF2B5EF4-FFF2-40B4-BE49-F238E27FC236}">
                    <a16:creationId xmlns:a16="http://schemas.microsoft.com/office/drawing/2014/main" id="{EF4FC635-45E5-FCC6-1E7A-A59049D58037}"/>
                  </a:ext>
                </a:extLst>
              </p:cNvPr>
              <p:cNvSpPr/>
              <p:nvPr/>
            </p:nvSpPr>
            <p:spPr>
              <a:xfrm>
                <a:off x="5759707" y="280888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9" name="Ellipse 257">
                <a:extLst>
                  <a:ext uri="{FF2B5EF4-FFF2-40B4-BE49-F238E27FC236}">
                    <a16:creationId xmlns:a16="http://schemas.microsoft.com/office/drawing/2014/main" id="{BF0392B0-F0A3-72F4-5494-8BD5B153FB23}"/>
                  </a:ext>
                </a:extLst>
              </p:cNvPr>
              <p:cNvSpPr/>
              <p:nvPr/>
            </p:nvSpPr>
            <p:spPr>
              <a:xfrm>
                <a:off x="5524757" y="273903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0" name="Ellipse 257">
                <a:extLst>
                  <a:ext uri="{FF2B5EF4-FFF2-40B4-BE49-F238E27FC236}">
                    <a16:creationId xmlns:a16="http://schemas.microsoft.com/office/drawing/2014/main" id="{7CEB3E04-5083-FADE-06B2-5C27AEC1B88A}"/>
                  </a:ext>
                </a:extLst>
              </p:cNvPr>
              <p:cNvSpPr/>
              <p:nvPr/>
            </p:nvSpPr>
            <p:spPr>
              <a:xfrm>
                <a:off x="5478491" y="3144564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1" name="Ellipse 257">
                <a:extLst>
                  <a:ext uri="{FF2B5EF4-FFF2-40B4-BE49-F238E27FC236}">
                    <a16:creationId xmlns:a16="http://schemas.microsoft.com/office/drawing/2014/main" id="{C1BF8697-569B-8FD3-14FE-C6072F1C00A8}"/>
                  </a:ext>
                </a:extLst>
              </p:cNvPr>
              <p:cNvSpPr/>
              <p:nvPr/>
            </p:nvSpPr>
            <p:spPr>
              <a:xfrm>
                <a:off x="5600248" y="3218450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2" name="Ellipse 257">
                <a:extLst>
                  <a:ext uri="{FF2B5EF4-FFF2-40B4-BE49-F238E27FC236}">
                    <a16:creationId xmlns:a16="http://schemas.microsoft.com/office/drawing/2014/main" id="{ADE34D56-E9AA-089D-1ED3-5214DB04C7E6}"/>
                  </a:ext>
                </a:extLst>
              </p:cNvPr>
              <p:cNvSpPr/>
              <p:nvPr/>
            </p:nvSpPr>
            <p:spPr>
              <a:xfrm>
                <a:off x="5793818" y="326538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3" name="Ellipse 257">
                <a:extLst>
                  <a:ext uri="{FF2B5EF4-FFF2-40B4-BE49-F238E27FC236}">
                    <a16:creationId xmlns:a16="http://schemas.microsoft.com/office/drawing/2014/main" id="{92E73420-2553-854B-7A9B-F34B1365E470}"/>
                  </a:ext>
                </a:extLst>
              </p:cNvPr>
              <p:cNvSpPr/>
              <p:nvPr/>
            </p:nvSpPr>
            <p:spPr>
              <a:xfrm>
                <a:off x="5702282" y="340908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4" name="Ellipse 257">
                <a:extLst>
                  <a:ext uri="{FF2B5EF4-FFF2-40B4-BE49-F238E27FC236}">
                    <a16:creationId xmlns:a16="http://schemas.microsoft.com/office/drawing/2014/main" id="{66C2FB46-ECB4-1779-9D1A-D8B9CD84AA5D}"/>
                  </a:ext>
                </a:extLst>
              </p:cNvPr>
              <p:cNvSpPr/>
              <p:nvPr/>
            </p:nvSpPr>
            <p:spPr>
              <a:xfrm>
                <a:off x="5636432" y="3544322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5" name="Ellipse 257">
                <a:extLst>
                  <a:ext uri="{FF2B5EF4-FFF2-40B4-BE49-F238E27FC236}">
                    <a16:creationId xmlns:a16="http://schemas.microsoft.com/office/drawing/2014/main" id="{292DFF29-B707-1149-7272-98B3E07DB22C}"/>
                  </a:ext>
                </a:extLst>
              </p:cNvPr>
              <p:cNvSpPr/>
              <p:nvPr/>
            </p:nvSpPr>
            <p:spPr>
              <a:xfrm>
                <a:off x="5739811" y="354072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6" name="Ellipse 257">
                <a:extLst>
                  <a:ext uri="{FF2B5EF4-FFF2-40B4-BE49-F238E27FC236}">
                    <a16:creationId xmlns:a16="http://schemas.microsoft.com/office/drawing/2014/main" id="{EBC6E6C6-2A93-A839-2DE8-243535F20485}"/>
                  </a:ext>
                </a:extLst>
              </p:cNvPr>
              <p:cNvSpPr/>
              <p:nvPr/>
            </p:nvSpPr>
            <p:spPr>
              <a:xfrm>
                <a:off x="5869962" y="3494734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7" name="Ellipse 257">
                <a:extLst>
                  <a:ext uri="{FF2B5EF4-FFF2-40B4-BE49-F238E27FC236}">
                    <a16:creationId xmlns:a16="http://schemas.microsoft.com/office/drawing/2014/main" id="{DBC0172A-F69F-9644-9076-0B2819E28629}"/>
                  </a:ext>
                </a:extLst>
              </p:cNvPr>
              <p:cNvSpPr/>
              <p:nvPr/>
            </p:nvSpPr>
            <p:spPr>
              <a:xfrm>
                <a:off x="5929522" y="3352248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8" name="Ellipse 257">
                <a:extLst>
                  <a:ext uri="{FF2B5EF4-FFF2-40B4-BE49-F238E27FC236}">
                    <a16:creationId xmlns:a16="http://schemas.microsoft.com/office/drawing/2014/main" id="{D553C290-1AA9-EE46-DFD0-E47A698E759F}"/>
                  </a:ext>
                </a:extLst>
              </p:cNvPr>
              <p:cNvSpPr/>
              <p:nvPr/>
            </p:nvSpPr>
            <p:spPr>
              <a:xfrm>
                <a:off x="6101082" y="3527095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9" name="Ellipse 257">
                <a:extLst>
                  <a:ext uri="{FF2B5EF4-FFF2-40B4-BE49-F238E27FC236}">
                    <a16:creationId xmlns:a16="http://schemas.microsoft.com/office/drawing/2014/main" id="{628A54D3-006D-1FEE-1728-7766E60909E9}"/>
                  </a:ext>
                </a:extLst>
              </p:cNvPr>
              <p:cNvSpPr/>
              <p:nvPr/>
            </p:nvSpPr>
            <p:spPr>
              <a:xfrm>
                <a:off x="6181692" y="3523065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0" name="Ellipse 257">
                <a:extLst>
                  <a:ext uri="{FF2B5EF4-FFF2-40B4-BE49-F238E27FC236}">
                    <a16:creationId xmlns:a16="http://schemas.microsoft.com/office/drawing/2014/main" id="{7BC62AAF-2548-C6C5-0C4E-CC596DBF343E}"/>
                  </a:ext>
                </a:extLst>
              </p:cNvPr>
              <p:cNvSpPr/>
              <p:nvPr/>
            </p:nvSpPr>
            <p:spPr>
              <a:xfrm>
                <a:off x="6208158" y="356731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1" name="Ellipse 257">
                <a:extLst>
                  <a:ext uri="{FF2B5EF4-FFF2-40B4-BE49-F238E27FC236}">
                    <a16:creationId xmlns:a16="http://schemas.microsoft.com/office/drawing/2014/main" id="{E45DF1E3-CEDE-D78E-2291-2ACB4F2BB68C}"/>
                  </a:ext>
                </a:extLst>
              </p:cNvPr>
              <p:cNvSpPr/>
              <p:nvPr/>
            </p:nvSpPr>
            <p:spPr>
              <a:xfrm>
                <a:off x="6286699" y="3523065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2" name="Ellipse 257">
                <a:extLst>
                  <a:ext uri="{FF2B5EF4-FFF2-40B4-BE49-F238E27FC236}">
                    <a16:creationId xmlns:a16="http://schemas.microsoft.com/office/drawing/2014/main" id="{2AA9AEA9-8A5D-94D1-F325-3CDA1E48052A}"/>
                  </a:ext>
                </a:extLst>
              </p:cNvPr>
              <p:cNvSpPr/>
              <p:nvPr/>
            </p:nvSpPr>
            <p:spPr>
              <a:xfrm>
                <a:off x="6162603" y="3311384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3" name="Ellipse 257">
                <a:extLst>
                  <a:ext uri="{FF2B5EF4-FFF2-40B4-BE49-F238E27FC236}">
                    <a16:creationId xmlns:a16="http://schemas.microsoft.com/office/drawing/2014/main" id="{B26A75F3-C6F4-481D-37AA-FCB8D8A1DCBA}"/>
                  </a:ext>
                </a:extLst>
              </p:cNvPr>
              <p:cNvSpPr/>
              <p:nvPr/>
            </p:nvSpPr>
            <p:spPr>
              <a:xfrm>
                <a:off x="6041967" y="3250532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4" name="Ellipse 257">
                <a:extLst>
                  <a:ext uri="{FF2B5EF4-FFF2-40B4-BE49-F238E27FC236}">
                    <a16:creationId xmlns:a16="http://schemas.microsoft.com/office/drawing/2014/main" id="{FA394C80-401B-7232-0D15-175521DB4240}"/>
                  </a:ext>
                </a:extLst>
              </p:cNvPr>
              <p:cNvSpPr/>
              <p:nvPr/>
            </p:nvSpPr>
            <p:spPr>
              <a:xfrm>
                <a:off x="6080402" y="3289784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5" name="Ellipse 257">
                <a:extLst>
                  <a:ext uri="{FF2B5EF4-FFF2-40B4-BE49-F238E27FC236}">
                    <a16:creationId xmlns:a16="http://schemas.microsoft.com/office/drawing/2014/main" id="{F06C0356-64AA-70AA-59F2-D2168AC6B048}"/>
                  </a:ext>
                </a:extLst>
              </p:cNvPr>
              <p:cNvSpPr/>
              <p:nvPr/>
            </p:nvSpPr>
            <p:spPr>
              <a:xfrm>
                <a:off x="6032153" y="3316253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6" name="Ellipse 257">
                <a:extLst>
                  <a:ext uri="{FF2B5EF4-FFF2-40B4-BE49-F238E27FC236}">
                    <a16:creationId xmlns:a16="http://schemas.microsoft.com/office/drawing/2014/main" id="{B9C41FBF-B4A3-C650-B136-E691ADAB71BF}"/>
                  </a:ext>
                </a:extLst>
              </p:cNvPr>
              <p:cNvSpPr/>
              <p:nvPr/>
            </p:nvSpPr>
            <p:spPr>
              <a:xfrm>
                <a:off x="5638844" y="312708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7" name="Ellipse 257">
                <a:extLst>
                  <a:ext uri="{FF2B5EF4-FFF2-40B4-BE49-F238E27FC236}">
                    <a16:creationId xmlns:a16="http://schemas.microsoft.com/office/drawing/2014/main" id="{F371E79C-D08D-2F39-ADF1-4FA5900C82AA}"/>
                  </a:ext>
                </a:extLst>
              </p:cNvPr>
              <p:cNvSpPr/>
              <p:nvPr/>
            </p:nvSpPr>
            <p:spPr>
              <a:xfrm>
                <a:off x="5810112" y="3177913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8" name="Ellipse 257">
                <a:extLst>
                  <a:ext uri="{FF2B5EF4-FFF2-40B4-BE49-F238E27FC236}">
                    <a16:creationId xmlns:a16="http://schemas.microsoft.com/office/drawing/2014/main" id="{777039C4-D5D6-384F-7F99-F9C8AB1654C9}"/>
                  </a:ext>
                </a:extLst>
              </p:cNvPr>
              <p:cNvSpPr/>
              <p:nvPr/>
            </p:nvSpPr>
            <p:spPr>
              <a:xfrm>
                <a:off x="5844020" y="312608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9" name="Ellipse 257">
                <a:extLst>
                  <a:ext uri="{FF2B5EF4-FFF2-40B4-BE49-F238E27FC236}">
                    <a16:creationId xmlns:a16="http://schemas.microsoft.com/office/drawing/2014/main" id="{94D2818B-3168-57AA-C14B-1F91B70F657F}"/>
                  </a:ext>
                </a:extLst>
              </p:cNvPr>
              <p:cNvSpPr/>
              <p:nvPr/>
            </p:nvSpPr>
            <p:spPr>
              <a:xfrm>
                <a:off x="5949337" y="3184488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0" name="Ellipse 257">
                <a:extLst>
                  <a:ext uri="{FF2B5EF4-FFF2-40B4-BE49-F238E27FC236}">
                    <a16:creationId xmlns:a16="http://schemas.microsoft.com/office/drawing/2014/main" id="{59C77D74-87D9-574C-28EA-1A21EDC3F823}"/>
                  </a:ext>
                </a:extLst>
              </p:cNvPr>
              <p:cNvSpPr/>
              <p:nvPr/>
            </p:nvSpPr>
            <p:spPr>
              <a:xfrm>
                <a:off x="5639623" y="3268910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1" name="Ellipse 257">
                <a:extLst>
                  <a:ext uri="{FF2B5EF4-FFF2-40B4-BE49-F238E27FC236}">
                    <a16:creationId xmlns:a16="http://schemas.microsoft.com/office/drawing/2014/main" id="{BF744F01-4506-A2A3-69BD-0733B9600003}"/>
                  </a:ext>
                </a:extLst>
              </p:cNvPr>
              <p:cNvSpPr/>
              <p:nvPr/>
            </p:nvSpPr>
            <p:spPr>
              <a:xfrm>
                <a:off x="5834087" y="3035675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2" name="Ellipse 257">
                <a:extLst>
                  <a:ext uri="{FF2B5EF4-FFF2-40B4-BE49-F238E27FC236}">
                    <a16:creationId xmlns:a16="http://schemas.microsoft.com/office/drawing/2014/main" id="{DA4FBB3E-33E7-6472-2AF2-525325955EA6}"/>
                  </a:ext>
                </a:extLst>
              </p:cNvPr>
              <p:cNvSpPr/>
              <p:nvPr/>
            </p:nvSpPr>
            <p:spPr>
              <a:xfrm>
                <a:off x="5931745" y="2999330"/>
                <a:ext cx="93655" cy="10100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3" name="Ellipse 257">
                <a:extLst>
                  <a:ext uri="{FF2B5EF4-FFF2-40B4-BE49-F238E27FC236}">
                    <a16:creationId xmlns:a16="http://schemas.microsoft.com/office/drawing/2014/main" id="{D19118BB-C76B-631F-7478-F0AA7263656A}"/>
                  </a:ext>
                </a:extLst>
              </p:cNvPr>
              <p:cNvSpPr/>
              <p:nvPr/>
            </p:nvSpPr>
            <p:spPr>
              <a:xfrm>
                <a:off x="5781657" y="297027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4" name="Ellipse 257">
                <a:extLst>
                  <a:ext uri="{FF2B5EF4-FFF2-40B4-BE49-F238E27FC236}">
                    <a16:creationId xmlns:a16="http://schemas.microsoft.com/office/drawing/2014/main" id="{8FC5C5B6-83F5-D9E6-EC75-9D93AE577158}"/>
                  </a:ext>
                </a:extLst>
              </p:cNvPr>
              <p:cNvSpPr/>
              <p:nvPr/>
            </p:nvSpPr>
            <p:spPr>
              <a:xfrm>
                <a:off x="5845053" y="2973250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5" name="Ellipse 257">
                <a:extLst>
                  <a:ext uri="{FF2B5EF4-FFF2-40B4-BE49-F238E27FC236}">
                    <a16:creationId xmlns:a16="http://schemas.microsoft.com/office/drawing/2014/main" id="{6B7BA21A-DA19-9CEE-6A53-51086A07FCE5}"/>
                  </a:ext>
                </a:extLst>
              </p:cNvPr>
              <p:cNvSpPr/>
              <p:nvPr/>
            </p:nvSpPr>
            <p:spPr>
              <a:xfrm>
                <a:off x="5905437" y="2870759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6" name="Ellipse 257">
                <a:extLst>
                  <a:ext uri="{FF2B5EF4-FFF2-40B4-BE49-F238E27FC236}">
                    <a16:creationId xmlns:a16="http://schemas.microsoft.com/office/drawing/2014/main" id="{680692B3-FF35-FDB7-A385-50539B9CF31B}"/>
                  </a:ext>
                </a:extLst>
              </p:cNvPr>
              <p:cNvSpPr/>
              <p:nvPr/>
            </p:nvSpPr>
            <p:spPr>
              <a:xfrm>
                <a:off x="5955588" y="2896952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7" name="Ellipse 257">
                <a:extLst>
                  <a:ext uri="{FF2B5EF4-FFF2-40B4-BE49-F238E27FC236}">
                    <a16:creationId xmlns:a16="http://schemas.microsoft.com/office/drawing/2014/main" id="{F1847D04-C4BB-6DD8-C51C-BE371BCC8D18}"/>
                  </a:ext>
                </a:extLst>
              </p:cNvPr>
              <p:cNvSpPr/>
              <p:nvPr/>
            </p:nvSpPr>
            <p:spPr>
              <a:xfrm>
                <a:off x="5788917" y="3097007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8" name="Ellipse 257">
                <a:extLst>
                  <a:ext uri="{FF2B5EF4-FFF2-40B4-BE49-F238E27FC236}">
                    <a16:creationId xmlns:a16="http://schemas.microsoft.com/office/drawing/2014/main" id="{617603AA-5016-52AC-42B0-97B39586A48F}"/>
                  </a:ext>
                </a:extLst>
              </p:cNvPr>
              <p:cNvSpPr/>
              <p:nvPr/>
            </p:nvSpPr>
            <p:spPr>
              <a:xfrm>
                <a:off x="6402128" y="2375623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9" name="Ellipse 257">
                <a:extLst>
                  <a:ext uri="{FF2B5EF4-FFF2-40B4-BE49-F238E27FC236}">
                    <a16:creationId xmlns:a16="http://schemas.microsoft.com/office/drawing/2014/main" id="{33201A60-FE5F-8496-B055-17C79EF87CB5}"/>
                  </a:ext>
                </a:extLst>
              </p:cNvPr>
              <p:cNvSpPr/>
              <p:nvPr/>
            </p:nvSpPr>
            <p:spPr>
              <a:xfrm>
                <a:off x="6539153" y="2130991"/>
                <a:ext cx="43900" cy="4599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69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E4F5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889" name="Image 888">
            <a:extLst>
              <a:ext uri="{FF2B5EF4-FFF2-40B4-BE49-F238E27FC236}">
                <a16:creationId xmlns:a16="http://schemas.microsoft.com/office/drawing/2014/main" id="{782ADCD8-D9AD-E23F-2209-088045C7D8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2000" y="612000"/>
            <a:ext cx="1094096" cy="576000"/>
          </a:xfrm>
          <a:prstGeom prst="rect">
            <a:avLst/>
          </a:prstGeom>
        </p:spPr>
      </p:pic>
      <p:sp>
        <p:nvSpPr>
          <p:cNvPr id="890" name="object 11">
            <a:extLst>
              <a:ext uri="{FF2B5EF4-FFF2-40B4-BE49-F238E27FC236}">
                <a16:creationId xmlns:a16="http://schemas.microsoft.com/office/drawing/2014/main" id="{EDA4E5A9-9952-4041-773C-75291BB48127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12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         TMS DEPLOYMENT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891" name="Title 4">
            <a:extLst>
              <a:ext uri="{FF2B5EF4-FFF2-40B4-BE49-F238E27FC236}">
                <a16:creationId xmlns:a16="http://schemas.microsoft.com/office/drawing/2014/main" id="{89CF311E-6A35-48F2-8BD5-A1691FF83CC9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CUSTOMER BUSINESS SOLUTIONS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ouble-click to edit"/>
          <p:cNvSpPr txBox="1">
            <a:spLocks noGrp="1"/>
          </p:cNvSpPr>
          <p:nvPr>
            <p:ph type="body" idx="1"/>
          </p:nvPr>
        </p:nvSpPr>
        <p:spPr>
          <a:xfrm>
            <a:off x="9210675" y="1595437"/>
            <a:ext cx="2943225" cy="4233861"/>
          </a:xfrm>
        </p:spPr>
        <p:txBody>
          <a:bodyPr/>
          <a:lstStyle/>
          <a:p>
            <a:r>
              <a:rPr lang="en-US" b="1" dirty="0">
                <a:latin typeface="Futura Bk BT"/>
              </a:rPr>
              <a:t>POLARIS </a:t>
            </a:r>
            <a:r>
              <a:rPr lang="en-US" dirty="0">
                <a:latin typeface="Futura Bk BT"/>
              </a:rPr>
              <a:t>PROJECT </a:t>
            </a:r>
            <a:r>
              <a:rPr lang="en-US" b="1" dirty="0">
                <a:latin typeface="Futura Bk BT"/>
              </a:rPr>
              <a:t>FROZEN</a:t>
            </a:r>
          </a:p>
          <a:p>
            <a:endParaRPr lang="en-US" b="1" dirty="0">
              <a:latin typeface="Futura Bk BT"/>
            </a:endParaRPr>
          </a:p>
          <a:p>
            <a:r>
              <a:rPr lang="en-US" b="1" dirty="0">
                <a:latin typeface="Futura Bk BT"/>
              </a:rPr>
              <a:t>STUDY &amp; GAPS ANALYSIS </a:t>
            </a:r>
            <a:r>
              <a:rPr lang="en-US" dirty="0">
                <a:latin typeface="Futura Bk BT"/>
              </a:rPr>
              <a:t>SOON</a:t>
            </a:r>
          </a:p>
          <a:p>
            <a:endParaRPr lang="en-US" dirty="0">
              <a:latin typeface="Futura Bk BT"/>
            </a:endParaRPr>
          </a:p>
          <a:p>
            <a:r>
              <a:rPr lang="en-US" b="1" dirty="0">
                <a:latin typeface="Futura Bk BT"/>
              </a:rPr>
              <a:t>ADVANCED</a:t>
            </a:r>
            <a:r>
              <a:rPr lang="en-US" dirty="0">
                <a:latin typeface="Futura Bk BT"/>
              </a:rPr>
              <a:t> TECHNOLOGY</a:t>
            </a:r>
          </a:p>
          <a:p>
            <a:endParaRPr lang="en-US" dirty="0">
              <a:latin typeface="Futura Bk BT"/>
            </a:endParaRPr>
          </a:p>
          <a:p>
            <a:r>
              <a:rPr lang="en-US" dirty="0">
                <a:latin typeface="Futura Bk BT"/>
              </a:rPr>
              <a:t>UX &amp; UI </a:t>
            </a:r>
            <a:r>
              <a:rPr lang="en-US" b="1" dirty="0">
                <a:latin typeface="Futura Bk BT"/>
              </a:rPr>
              <a:t>USER FRIENDLY</a:t>
            </a:r>
          </a:p>
          <a:p>
            <a:endParaRPr lang="en-US" dirty="0">
              <a:latin typeface="Futura Bk BT"/>
            </a:endParaRPr>
          </a:p>
          <a:p>
            <a:r>
              <a:rPr lang="en-US" b="1" dirty="0">
                <a:latin typeface="Futura Bk BT"/>
              </a:rPr>
              <a:t>CUSTOMIZABLE</a:t>
            </a:r>
            <a:r>
              <a:rPr lang="en-US" dirty="0">
                <a:latin typeface="Futura Bk BT"/>
              </a:rPr>
              <a:t> SOLUTION</a:t>
            </a:r>
          </a:p>
          <a:p>
            <a:endParaRPr lang="en-US" dirty="0">
              <a:latin typeface="Futura Bk BT"/>
            </a:endParaRPr>
          </a:p>
          <a:p>
            <a:r>
              <a:rPr lang="en-US" b="1" dirty="0">
                <a:latin typeface="Futura Bk BT"/>
              </a:rPr>
              <a:t>ROBUST</a:t>
            </a:r>
            <a:r>
              <a:rPr lang="en-US" dirty="0">
                <a:latin typeface="Futura Bk BT"/>
              </a:rPr>
              <a:t> IT ARCHITECHTURE</a:t>
            </a:r>
          </a:p>
          <a:p>
            <a:endParaRPr lang="en-US" b="1" dirty="0">
              <a:latin typeface="Futura Bk BT"/>
            </a:endParaRPr>
          </a:p>
          <a:p>
            <a:r>
              <a:rPr lang="en-US" dirty="0">
                <a:latin typeface="Futura Bk BT"/>
              </a:rPr>
              <a:t>EASY TO </a:t>
            </a:r>
            <a:r>
              <a:rPr lang="en-US" b="1" dirty="0">
                <a:latin typeface="Futura Bk BT"/>
              </a:rPr>
              <a:t>PLUG&amp;PLAY</a:t>
            </a:r>
          </a:p>
        </p:txBody>
      </p:sp>
      <p:pic>
        <p:nvPicPr>
          <p:cNvPr id="3" name="Graphique 2" descr="Index pointant vers la droite vu du côté du dos de la main contour">
            <a:hlinkClick r:id="rId2"/>
            <a:extLst>
              <a:ext uri="{FF2B5EF4-FFF2-40B4-BE49-F238E27FC236}">
                <a16:creationId xmlns:a16="http://schemas.microsoft.com/office/drawing/2014/main" id="{8532F6DA-E65C-6C1F-93C5-6BC42AB49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8114" y="6025614"/>
            <a:ext cx="740229" cy="74022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D6C32E-2DBA-8547-62E4-834284AC0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000" y="612000"/>
            <a:ext cx="1094096" cy="576000"/>
          </a:xfrm>
          <a:prstGeom prst="rect">
            <a:avLst/>
          </a:prstGeom>
        </p:spPr>
      </p:pic>
      <p:sp>
        <p:nvSpPr>
          <p:cNvPr id="5" name="object 11">
            <a:extLst>
              <a:ext uri="{FF2B5EF4-FFF2-40B4-BE49-F238E27FC236}">
                <a16:creationId xmlns:a16="http://schemas.microsoft.com/office/drawing/2014/main" id="{25987BDE-09A1-10DA-50D3-B1AFE1C63A03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6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CUSTOMER PLATFORM - MYCEVA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33E2A3D-99D7-70A4-3DB6-2695009FCDE1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CUSTOMER BUSINESS SOLUTIONS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F633A96-1BCF-AF69-7935-C3C10492A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4" y="1339524"/>
            <a:ext cx="9081799" cy="46860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DCCCD14-C776-3709-2E1A-A13BC1CF5EA2}"/>
              </a:ext>
            </a:extLst>
          </p:cNvPr>
          <p:cNvSpPr/>
          <p:nvPr/>
        </p:nvSpPr>
        <p:spPr>
          <a:xfrm>
            <a:off x="9701105" y="1628303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9FB5E1"/>
            </a:solidFill>
            <a:prstDash val="solid"/>
          </a:ln>
          <a:effectLst/>
        </p:spPr>
      </p:sp>
      <p:sp>
        <p:nvSpPr>
          <p:cNvPr id="18" name="Rectangle : coins arrondis 4">
            <a:extLst>
              <a:ext uri="{FF2B5EF4-FFF2-40B4-BE49-F238E27FC236}">
                <a16:creationId xmlns:a16="http://schemas.microsoft.com/office/drawing/2014/main" id="{0000E40E-2F91-B19E-0412-421B1B7CFD43}"/>
              </a:ext>
            </a:extLst>
          </p:cNvPr>
          <p:cNvSpPr txBox="1"/>
          <p:nvPr/>
        </p:nvSpPr>
        <p:spPr>
          <a:xfrm>
            <a:off x="9694516" y="2834174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DIGITALIZATION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50" err="1">
                <a:solidFill>
                  <a:srgbClr val="4E4F54"/>
                </a:solidFill>
                <a:latin typeface="+mn-lt"/>
              </a:rPr>
              <a:t>Robotic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Process Automation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IDP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New technologies, Apps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New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products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platforms (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Winddle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P44,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Wakeo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…)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Innovation =  IA, Real Time Monitoring,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predictivity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Market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Watch, Benchmark,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Organize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&amp;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Paricipate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  to MVP or POC, Promote Solution</a:t>
            </a:r>
          </a:p>
          <a:p>
            <a:pPr marL="171450" marR="0" lvl="0" indent="-17145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Char char="-"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EA7026E-FC68-4717-377B-D1C2B29058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3A75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5" y="1845862"/>
            <a:ext cx="812103" cy="812103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3C0BE07-F158-F005-36A7-75099ECE40C5}"/>
              </a:ext>
            </a:extLst>
          </p:cNvPr>
          <p:cNvSpPr/>
          <p:nvPr/>
        </p:nvSpPr>
        <p:spPr>
          <a:xfrm>
            <a:off x="7422391" y="1633130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13B1A5"/>
            </a:solidFill>
            <a:prstDash val="solid"/>
          </a:ln>
          <a:effectLst/>
        </p:spPr>
      </p:sp>
      <p:sp>
        <p:nvSpPr>
          <p:cNvPr id="16" name="Rectangle : coins arrondis 4">
            <a:extLst>
              <a:ext uri="{FF2B5EF4-FFF2-40B4-BE49-F238E27FC236}">
                <a16:creationId xmlns:a16="http://schemas.microsoft.com/office/drawing/2014/main" id="{028E0867-73A3-0FD4-14C9-EDEA6466F2E7}"/>
              </a:ext>
            </a:extLst>
          </p:cNvPr>
          <p:cNvSpPr txBox="1"/>
          <p:nvPr/>
        </p:nvSpPr>
        <p:spPr>
          <a:xfrm>
            <a:off x="7415802" y="2834174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CONTROL TOWER EMEA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Customer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dedicated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 teams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Data </a:t>
            </a:r>
            <a:r>
              <a:rPr lang="fr-FR" sz="1050" err="1">
                <a:solidFill>
                  <a:srgbClr val="4E4F54"/>
                </a:solidFill>
                <a:latin typeface="+mn-lt"/>
                <a:cs typeface="Arial"/>
              </a:rPr>
              <a:t>Quality</a:t>
            </a: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 &amp; Performance monitoring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 err="1">
                <a:solidFill>
                  <a:srgbClr val="4E4F54"/>
                </a:solidFill>
                <a:latin typeface="+mn-lt"/>
                <a:cs typeface="Arial"/>
              </a:rPr>
              <a:t>Alert</a:t>
            </a: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 &amp; Crisis management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Network animation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Business support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Communication (SPOC), Monitoring,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Improvement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at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regional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Level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Airport Control Tower Icons - Free SVG &amp; PNG Airport Control ...">
            <a:extLst>
              <a:ext uri="{FF2B5EF4-FFF2-40B4-BE49-F238E27FC236}">
                <a16:creationId xmlns:a16="http://schemas.microsoft.com/office/drawing/2014/main" id="{FF34004F-8431-4947-788D-AB637E60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33CC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7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42" y="1779698"/>
            <a:ext cx="871650" cy="8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61677E0-F3D7-AAD7-7A64-129C749D041A}"/>
              </a:ext>
            </a:extLst>
          </p:cNvPr>
          <p:cNvSpPr/>
          <p:nvPr/>
        </p:nvSpPr>
        <p:spPr>
          <a:xfrm>
            <a:off x="5143677" y="1603828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3A75C4"/>
            </a:solidFill>
            <a:prstDash val="solid"/>
          </a:ln>
          <a:effectLst/>
        </p:spPr>
      </p:sp>
      <p:sp>
        <p:nvSpPr>
          <p:cNvPr id="13" name="Rectangle : coins arrondis 4">
            <a:extLst>
              <a:ext uri="{FF2B5EF4-FFF2-40B4-BE49-F238E27FC236}">
                <a16:creationId xmlns:a16="http://schemas.microsoft.com/office/drawing/2014/main" id="{AB2FBB73-C306-D218-6869-F4F9F24BA0AF}"/>
              </a:ext>
            </a:extLst>
          </p:cNvPr>
          <p:cNvSpPr txBox="1"/>
          <p:nvPr/>
        </p:nvSpPr>
        <p:spPr>
          <a:xfrm>
            <a:off x="5143677" y="2834175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INTELLIGENCE</a:t>
            </a:r>
          </a:p>
          <a:p>
            <a:pPr algn="l"/>
            <a:endParaRPr lang="en-US" sz="800">
              <a:solidFill>
                <a:srgbClr val="4E4F54"/>
              </a:solidFill>
              <a:latin typeface="+mn-lt"/>
            </a:endParaRPr>
          </a:p>
          <a:p>
            <a:pPr algn="l"/>
            <a:endParaRPr lang="en-US" sz="80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Expertise in data ecosystem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Data governance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Data solutions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Community support</a:t>
            </a:r>
            <a:endParaRPr lang="en-US" sz="900">
              <a:solidFill>
                <a:srgbClr val="4E4F54"/>
              </a:solidFill>
              <a:latin typeface="+mn-lt"/>
            </a:endParaRP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Calibri"/>
              </a:rPr>
              <a:t>One Cockpit Europe Coordination</a:t>
            </a:r>
          </a:p>
          <a:p>
            <a:pPr algn="l"/>
            <a:endParaRPr lang="en-US" sz="1050">
              <a:solidFill>
                <a:srgbClr val="4E4F54"/>
              </a:solidFill>
              <a:latin typeface="Arial" panose="020B0604020202020204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Standard Report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Offer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, RFE, reports &amp; solutions conception,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knowledge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sharing</a:t>
            </a:r>
            <a:endParaRPr lang="en-US" sz="900">
              <a:solidFill>
                <a:srgbClr val="4E4F54"/>
              </a:solidFill>
              <a:latin typeface="+mn-lt"/>
            </a:endParaRPr>
          </a:p>
        </p:txBody>
      </p:sp>
      <p:pic>
        <p:nvPicPr>
          <p:cNvPr id="5" name="Picture 2" descr="Analytics « CoTech « Cooperative Technologists">
            <a:extLst>
              <a:ext uri="{FF2B5EF4-FFF2-40B4-BE49-F238E27FC236}">
                <a16:creationId xmlns:a16="http://schemas.microsoft.com/office/drawing/2014/main" id="{C7F7D35E-CCD1-C9B5-3F3A-3CA861DCA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3A75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32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51" y="1845862"/>
            <a:ext cx="902544" cy="7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63EC863-FE26-9958-F9FA-FAE3C25D017E}"/>
              </a:ext>
            </a:extLst>
          </p:cNvPr>
          <p:cNvSpPr/>
          <p:nvPr/>
        </p:nvSpPr>
        <p:spPr>
          <a:xfrm>
            <a:off x="2772389" y="1628303"/>
            <a:ext cx="2130214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EB4641"/>
            </a:solidFill>
            <a:prstDash val="solid"/>
          </a:ln>
          <a:effectLst/>
        </p:spPr>
      </p:sp>
      <p:sp>
        <p:nvSpPr>
          <p:cNvPr id="10" name="Rectangle : coins arrondis 4">
            <a:extLst>
              <a:ext uri="{FF2B5EF4-FFF2-40B4-BE49-F238E27FC236}">
                <a16:creationId xmlns:a16="http://schemas.microsoft.com/office/drawing/2014/main" id="{9E333C5D-5920-FB43-E466-4012FEC931A8}"/>
              </a:ext>
            </a:extLst>
          </p:cNvPr>
          <p:cNvSpPr txBox="1"/>
          <p:nvPr/>
        </p:nvSpPr>
        <p:spPr>
          <a:xfrm>
            <a:off x="2772389" y="2834175"/>
            <a:ext cx="2130214" cy="304245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CUSTOMER BUSINESS SOLUTIONS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Experts for IT Customer Solutions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Project Management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Sales supports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Business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View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</a:t>
            </a: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Actions : </a:t>
            </a:r>
          </a:p>
          <a:p>
            <a:pPr algn="l"/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Specs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Test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phasis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Training for EDI,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Track&amp;trace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Web Platforms</a:t>
            </a:r>
          </a:p>
        </p:txBody>
      </p:sp>
      <p:sp>
        <p:nvSpPr>
          <p:cNvPr id="11" name="Rectangle 10" descr="Informatique hébergé avec un remplissage uni">
            <a:extLst>
              <a:ext uri="{FF2B5EF4-FFF2-40B4-BE49-F238E27FC236}">
                <a16:creationId xmlns:a16="http://schemas.microsoft.com/office/drawing/2014/main" id="{7A55FCD4-265B-2433-C0A1-107AEFA940A0}"/>
              </a:ext>
            </a:extLst>
          </p:cNvPr>
          <p:cNvSpPr/>
          <p:nvPr/>
        </p:nvSpPr>
        <p:spPr>
          <a:xfrm>
            <a:off x="3301109" y="1773081"/>
            <a:ext cx="1023175" cy="884884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A60D3D-D8DC-BBD2-398F-13433CFAE172}"/>
              </a:ext>
            </a:extLst>
          </p:cNvPr>
          <p:cNvSpPr/>
          <p:nvPr/>
        </p:nvSpPr>
        <p:spPr>
          <a:xfrm>
            <a:off x="7314" y="1412466"/>
            <a:ext cx="12192000" cy="4680000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485D12E-CF26-4A81-BC95-48C2527B3FE2}"/>
              </a:ext>
            </a:extLst>
          </p:cNvPr>
          <p:cNvSpPr/>
          <p:nvPr/>
        </p:nvSpPr>
        <p:spPr>
          <a:xfrm>
            <a:off x="425904" y="1628303"/>
            <a:ext cx="2099652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sp>
      <p:sp>
        <p:nvSpPr>
          <p:cNvPr id="8" name="Rectangle : coins arrondis 4">
            <a:extLst>
              <a:ext uri="{FF2B5EF4-FFF2-40B4-BE49-F238E27FC236}">
                <a16:creationId xmlns:a16="http://schemas.microsoft.com/office/drawing/2014/main" id="{E0F2A5D4-3D5B-974A-B726-352419AF8148}"/>
              </a:ext>
            </a:extLst>
          </p:cNvPr>
          <p:cNvSpPr txBox="1"/>
          <p:nvPr/>
        </p:nvSpPr>
        <p:spPr>
          <a:xfrm>
            <a:off x="425904" y="2834176"/>
            <a:ext cx="2099652" cy="304245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IMPLEMENTATION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eaLnBrk="1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Global Project Management for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startegic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account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     - New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Customers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     - New Awards for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existing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customer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60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Process reboot &amp;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optimization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</a:t>
            </a:r>
          </a:p>
          <a:p>
            <a:pPr algn="l">
              <a:defRPr/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Sales Support,  Planning Establishment, Project Coordination, Animation, Follow-up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3AA67DB-AE4F-009D-043F-34578DF194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22" y="1788911"/>
            <a:ext cx="964410" cy="96441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1D3C9ABD-54DB-A431-9F85-84BDDD064C93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IMPLEMENTATION &amp; SOLUTIONS DEPT.</a:t>
            </a: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036A1FC-393A-F7BF-BA58-B280FF3621A1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12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IMPLEMENTATION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787005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0FA29D-C375-47FC-A618-5900F0663B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894E3C-CCE6-F242-84E3-BCBDD257A1E1}" type="slidenum">
              <a:rPr kumimoji="0" lang="fr-FR" sz="1067" b="0" i="0" u="none" strike="noStrike" kern="1200" cap="none" spc="0" normalizeH="0" baseline="0" noProof="0" smtClean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C08384-D597-D516-4E6D-48EF7F48DD8D}"/>
              </a:ext>
            </a:extLst>
          </p:cNvPr>
          <p:cNvSpPr txBox="1"/>
          <p:nvPr/>
        </p:nvSpPr>
        <p:spPr>
          <a:xfrm>
            <a:off x="10222872" y="1476770"/>
            <a:ext cx="1763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F8E8A7F-E66D-6EAE-49C6-2BF590BFB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132" y="771839"/>
            <a:ext cx="826533" cy="826533"/>
          </a:xfrm>
          <a:prstGeom prst="rect">
            <a:avLst/>
          </a:prstGeom>
        </p:spPr>
      </p:pic>
      <p:pic>
        <p:nvPicPr>
          <p:cNvPr id="1024" name="Image 1023">
            <a:extLst>
              <a:ext uri="{FF2B5EF4-FFF2-40B4-BE49-F238E27FC236}">
                <a16:creationId xmlns:a16="http://schemas.microsoft.com/office/drawing/2014/main" id="{F2F5557C-C9A3-AE7A-0B14-3B9359A9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2000" y="648000"/>
            <a:ext cx="1068333" cy="5430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5437C0C-61F2-9BA9-4693-0E588038D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377722"/>
            <a:ext cx="12153900" cy="5038725"/>
          </a:xfrm>
          <a:prstGeom prst="rect">
            <a:avLst/>
          </a:prstGeom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68CFE4F2-66DC-DC46-1D08-1125C43F69ED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5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PROJECTS OVERVIEW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0399114-E86A-0E65-2A5C-FCF721E4369D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625565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485D12E-CF26-4A81-BC95-48C2527B3FE2}"/>
              </a:ext>
            </a:extLst>
          </p:cNvPr>
          <p:cNvSpPr/>
          <p:nvPr/>
        </p:nvSpPr>
        <p:spPr>
          <a:xfrm>
            <a:off x="425904" y="1628303"/>
            <a:ext cx="2099652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sp>
      <p:sp>
        <p:nvSpPr>
          <p:cNvPr id="8" name="Rectangle : coins arrondis 4">
            <a:extLst>
              <a:ext uri="{FF2B5EF4-FFF2-40B4-BE49-F238E27FC236}">
                <a16:creationId xmlns:a16="http://schemas.microsoft.com/office/drawing/2014/main" id="{E0F2A5D4-3D5B-974A-B726-352419AF8148}"/>
              </a:ext>
            </a:extLst>
          </p:cNvPr>
          <p:cNvSpPr txBox="1"/>
          <p:nvPr/>
        </p:nvSpPr>
        <p:spPr>
          <a:xfrm>
            <a:off x="425904" y="2834176"/>
            <a:ext cx="2099652" cy="304245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IMPLEMENTATION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eaLnBrk="1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Global Project Management for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startegic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account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     - New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Customers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     - New Awards for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existing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customer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60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Process reboot &amp;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optimization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</a:t>
            </a:r>
          </a:p>
          <a:p>
            <a:pPr algn="l">
              <a:defRPr/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Sales Support,  Planning Establishment, Project Coordination, Animation, Follow-up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3C0BE07-F158-F005-36A7-75099ECE40C5}"/>
              </a:ext>
            </a:extLst>
          </p:cNvPr>
          <p:cNvSpPr/>
          <p:nvPr/>
        </p:nvSpPr>
        <p:spPr>
          <a:xfrm>
            <a:off x="7422391" y="1633130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13B1A5"/>
            </a:solidFill>
            <a:prstDash val="solid"/>
          </a:ln>
          <a:effectLst/>
        </p:spPr>
      </p:sp>
      <p:sp>
        <p:nvSpPr>
          <p:cNvPr id="16" name="Rectangle : coins arrondis 4">
            <a:extLst>
              <a:ext uri="{FF2B5EF4-FFF2-40B4-BE49-F238E27FC236}">
                <a16:creationId xmlns:a16="http://schemas.microsoft.com/office/drawing/2014/main" id="{028E0867-73A3-0FD4-14C9-EDEA6466F2E7}"/>
              </a:ext>
            </a:extLst>
          </p:cNvPr>
          <p:cNvSpPr txBox="1"/>
          <p:nvPr/>
        </p:nvSpPr>
        <p:spPr>
          <a:xfrm>
            <a:off x="7415802" y="2834174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CONTROL TOWER EMEA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Customer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dedicated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 teams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Data </a:t>
            </a:r>
            <a:r>
              <a:rPr lang="fr-FR" sz="1050" err="1">
                <a:solidFill>
                  <a:srgbClr val="4E4F54"/>
                </a:solidFill>
                <a:latin typeface="+mn-lt"/>
                <a:cs typeface="Arial"/>
              </a:rPr>
              <a:t>Quality</a:t>
            </a: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 &amp; Performance monitoring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 err="1">
                <a:solidFill>
                  <a:srgbClr val="4E4F54"/>
                </a:solidFill>
                <a:latin typeface="+mn-lt"/>
                <a:cs typeface="Arial"/>
              </a:rPr>
              <a:t>Alert</a:t>
            </a: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 &amp; Crisis management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Network animation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Business support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Communication (SPOC), Monitoring,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Improvement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at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regional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Level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DCCCD14-C776-3709-2E1A-A13BC1CF5EA2}"/>
              </a:ext>
            </a:extLst>
          </p:cNvPr>
          <p:cNvSpPr/>
          <p:nvPr/>
        </p:nvSpPr>
        <p:spPr>
          <a:xfrm>
            <a:off x="9701105" y="1628303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9FB5E1"/>
            </a:solidFill>
            <a:prstDash val="solid"/>
          </a:ln>
          <a:effectLst/>
        </p:spPr>
      </p:sp>
      <p:sp>
        <p:nvSpPr>
          <p:cNvPr id="18" name="Rectangle : coins arrondis 4">
            <a:extLst>
              <a:ext uri="{FF2B5EF4-FFF2-40B4-BE49-F238E27FC236}">
                <a16:creationId xmlns:a16="http://schemas.microsoft.com/office/drawing/2014/main" id="{0000E40E-2F91-B19E-0412-421B1B7CFD43}"/>
              </a:ext>
            </a:extLst>
          </p:cNvPr>
          <p:cNvSpPr txBox="1"/>
          <p:nvPr/>
        </p:nvSpPr>
        <p:spPr>
          <a:xfrm>
            <a:off x="9694516" y="2834174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DIGITALIZATION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50" err="1">
                <a:solidFill>
                  <a:srgbClr val="4E4F54"/>
                </a:solidFill>
                <a:latin typeface="+mn-lt"/>
              </a:rPr>
              <a:t>Robotic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Process Automation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IDP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New technologies, Apps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New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products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platforms (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Winddle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P44,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Wakeo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…)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Innovation =  IA, Real Time Monitoring,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predictivity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Market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Watch, Benchmark,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Organize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&amp;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Paricipate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  to MVP or POC, Promote Solution</a:t>
            </a:r>
          </a:p>
          <a:p>
            <a:pPr marL="171450" marR="0" lvl="0" indent="-17145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Char char="-"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3AA67DB-AE4F-009D-043F-34578DF19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22" y="1788911"/>
            <a:ext cx="964410" cy="96441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EA7026E-FC68-4717-377B-D1C2B2905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rgbClr val="3A75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5" y="1845862"/>
            <a:ext cx="812103" cy="812103"/>
          </a:xfrm>
          <a:prstGeom prst="rect">
            <a:avLst/>
          </a:prstGeom>
          <a:solidFill>
            <a:sysClr val="window" lastClr="FFFFFF"/>
          </a:solidFill>
        </p:spPr>
      </p:pic>
      <p:pic>
        <p:nvPicPr>
          <p:cNvPr id="1028" name="Picture 4" descr="Airport Control Tower Icons - Free SVG &amp; PNG Airport Control ...">
            <a:extLst>
              <a:ext uri="{FF2B5EF4-FFF2-40B4-BE49-F238E27FC236}">
                <a16:creationId xmlns:a16="http://schemas.microsoft.com/office/drawing/2014/main" id="{FF34004F-8431-4947-788D-AB637E60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33CC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7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42" y="1779698"/>
            <a:ext cx="871650" cy="8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63EC863-FE26-9958-F9FA-FAE3C25D017E}"/>
              </a:ext>
            </a:extLst>
          </p:cNvPr>
          <p:cNvSpPr/>
          <p:nvPr/>
        </p:nvSpPr>
        <p:spPr>
          <a:xfrm>
            <a:off x="2772389" y="1628303"/>
            <a:ext cx="2130214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EB4641"/>
            </a:solidFill>
            <a:prstDash val="solid"/>
          </a:ln>
          <a:effectLst/>
        </p:spPr>
      </p:sp>
      <p:sp>
        <p:nvSpPr>
          <p:cNvPr id="10" name="Rectangle : coins arrondis 4">
            <a:extLst>
              <a:ext uri="{FF2B5EF4-FFF2-40B4-BE49-F238E27FC236}">
                <a16:creationId xmlns:a16="http://schemas.microsoft.com/office/drawing/2014/main" id="{9E333C5D-5920-FB43-E466-4012FEC931A8}"/>
              </a:ext>
            </a:extLst>
          </p:cNvPr>
          <p:cNvSpPr txBox="1"/>
          <p:nvPr/>
        </p:nvSpPr>
        <p:spPr>
          <a:xfrm>
            <a:off x="2772389" y="2834175"/>
            <a:ext cx="2130214" cy="304245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CUSTOMER BUSINESS SOLUTIONS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Experts for IT Customer Solutions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Project Management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Sales supports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Business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View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</a:t>
            </a: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Actions : </a:t>
            </a:r>
          </a:p>
          <a:p>
            <a:pPr algn="l"/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Specs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Test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phasis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Training for EDI,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Track&amp;trace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Web Platforms</a:t>
            </a:r>
          </a:p>
        </p:txBody>
      </p:sp>
      <p:sp>
        <p:nvSpPr>
          <p:cNvPr id="11" name="Rectangle 10" descr="Informatique hébergé avec un remplissage uni">
            <a:extLst>
              <a:ext uri="{FF2B5EF4-FFF2-40B4-BE49-F238E27FC236}">
                <a16:creationId xmlns:a16="http://schemas.microsoft.com/office/drawing/2014/main" id="{7A55FCD4-265B-2433-C0A1-107AEFA940A0}"/>
              </a:ext>
            </a:extLst>
          </p:cNvPr>
          <p:cNvSpPr/>
          <p:nvPr/>
        </p:nvSpPr>
        <p:spPr>
          <a:xfrm>
            <a:off x="3301109" y="1773081"/>
            <a:ext cx="1023175" cy="884884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A60D3D-D8DC-BBD2-398F-13433CFAE172}"/>
              </a:ext>
            </a:extLst>
          </p:cNvPr>
          <p:cNvSpPr/>
          <p:nvPr/>
        </p:nvSpPr>
        <p:spPr>
          <a:xfrm>
            <a:off x="0" y="1387991"/>
            <a:ext cx="12192000" cy="4680000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61677E0-F3D7-AAD7-7A64-129C749D041A}"/>
              </a:ext>
            </a:extLst>
          </p:cNvPr>
          <p:cNvSpPr/>
          <p:nvPr/>
        </p:nvSpPr>
        <p:spPr>
          <a:xfrm>
            <a:off x="5143677" y="1603828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3A75C4"/>
            </a:solidFill>
            <a:prstDash val="solid"/>
          </a:ln>
          <a:effectLst/>
        </p:spPr>
      </p:sp>
      <p:sp>
        <p:nvSpPr>
          <p:cNvPr id="13" name="Rectangle : coins arrondis 4">
            <a:extLst>
              <a:ext uri="{FF2B5EF4-FFF2-40B4-BE49-F238E27FC236}">
                <a16:creationId xmlns:a16="http://schemas.microsoft.com/office/drawing/2014/main" id="{AB2FBB73-C306-D218-6869-F4F9F24BA0AF}"/>
              </a:ext>
            </a:extLst>
          </p:cNvPr>
          <p:cNvSpPr txBox="1"/>
          <p:nvPr/>
        </p:nvSpPr>
        <p:spPr>
          <a:xfrm>
            <a:off x="5143677" y="2834175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INTELLIGENCE</a:t>
            </a:r>
          </a:p>
          <a:p>
            <a:pPr algn="l"/>
            <a:endParaRPr lang="en-US" sz="800">
              <a:solidFill>
                <a:srgbClr val="4E4F54"/>
              </a:solidFill>
              <a:latin typeface="+mn-lt"/>
            </a:endParaRPr>
          </a:p>
          <a:p>
            <a:pPr algn="l"/>
            <a:endParaRPr lang="en-US" sz="80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Expertise in data ecosystem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Data governance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Data solutions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Community support</a:t>
            </a:r>
            <a:endParaRPr lang="en-US" sz="900">
              <a:solidFill>
                <a:srgbClr val="4E4F54"/>
              </a:solidFill>
              <a:latin typeface="+mn-lt"/>
            </a:endParaRP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Calibri"/>
              </a:rPr>
              <a:t>One Cockpit Europe Coordination</a:t>
            </a:r>
          </a:p>
          <a:p>
            <a:pPr algn="l"/>
            <a:endParaRPr lang="en-US" sz="1050">
              <a:solidFill>
                <a:srgbClr val="4E4F54"/>
              </a:solidFill>
              <a:latin typeface="Arial" panose="020B0604020202020204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Standard Report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Offer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, RFE, reports &amp; solutions conception,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knowledge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sharing</a:t>
            </a:r>
            <a:endParaRPr lang="en-US" sz="900">
              <a:solidFill>
                <a:srgbClr val="4E4F54"/>
              </a:solidFill>
              <a:latin typeface="+mn-lt"/>
            </a:endParaRPr>
          </a:p>
        </p:txBody>
      </p:sp>
      <p:pic>
        <p:nvPicPr>
          <p:cNvPr id="5" name="Picture 2" descr="Analytics « CoTech « Cooperative Technologists">
            <a:extLst>
              <a:ext uri="{FF2B5EF4-FFF2-40B4-BE49-F238E27FC236}">
                <a16:creationId xmlns:a16="http://schemas.microsoft.com/office/drawing/2014/main" id="{C7F7D35E-CCD1-C9B5-3F3A-3CA861DCA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3A75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632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51" y="1845862"/>
            <a:ext cx="902544" cy="7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2D1503FB-5CF4-2C19-87E6-B3DD1150239A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IMPLEMENTATION &amp; SOLUTIONS DEPT.</a:t>
            </a: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26268417-80E6-FF6D-DFDF-C54434ADEAC3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12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BUSINESS INTELLIGENCE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928397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D2E7627-57D5-9327-712C-29B77CE664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2BA28AD-FAC6-2B69-B4CD-68F47A74D0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E6EED43-A09D-68EE-F46A-7A0185C432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0ED781D-D299-171C-8DEC-380F665C574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4908" y="4892063"/>
            <a:ext cx="2040895" cy="92548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46C20B-4032-F080-9102-829E783FE0D9}"/>
              </a:ext>
            </a:extLst>
          </p:cNvPr>
          <p:cNvSpPr/>
          <p:nvPr/>
        </p:nvSpPr>
        <p:spPr>
          <a:xfrm>
            <a:off x="0" y="2286000"/>
            <a:ext cx="12192000" cy="4054642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434A102-FE46-77DA-C0AB-91751CBD6C2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806" y="2423623"/>
            <a:ext cx="3942410" cy="334028"/>
          </a:xfrm>
        </p:spPr>
        <p:txBody>
          <a:bodyPr/>
          <a:lstStyle/>
          <a:p>
            <a:r>
              <a:rPr lang="en-US" sz="2000">
                <a:solidFill>
                  <a:srgbClr val="3A75C4"/>
                </a:solidFill>
                <a:latin typeface="Futura Bk BT"/>
              </a:rPr>
              <a:t>Projects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EB1FFB8-E636-44A6-1265-A3C498C485C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953216" y="2420650"/>
            <a:ext cx="4075195" cy="334028"/>
          </a:xfrm>
        </p:spPr>
        <p:txBody>
          <a:bodyPr/>
          <a:lstStyle/>
          <a:p>
            <a:r>
              <a:rPr lang="en-US" sz="2000">
                <a:solidFill>
                  <a:srgbClr val="3A75C4"/>
                </a:solidFill>
                <a:latin typeface="Futura Bk BT"/>
              </a:rPr>
              <a:t>Governance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8BA528F-431E-14EF-ACE5-15E3E140E54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028412" y="2420650"/>
            <a:ext cx="4152782" cy="334028"/>
          </a:xfrm>
        </p:spPr>
        <p:txBody>
          <a:bodyPr/>
          <a:lstStyle/>
          <a:p>
            <a:r>
              <a:rPr lang="en-US" sz="2000">
                <a:solidFill>
                  <a:srgbClr val="3A75C4"/>
                </a:solidFill>
                <a:latin typeface="Futura Bk BT"/>
              </a:rPr>
              <a:t>Expertise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ED4E7BF-0BFA-ABD6-8E7D-F96EF919BC12}"/>
              </a:ext>
            </a:extLst>
          </p:cNvPr>
          <p:cNvCxnSpPr>
            <a:cxnSpLocks/>
          </p:cNvCxnSpPr>
          <p:nvPr/>
        </p:nvCxnSpPr>
        <p:spPr>
          <a:xfrm flipH="1">
            <a:off x="3953214" y="2284903"/>
            <a:ext cx="11190" cy="3921334"/>
          </a:xfrm>
          <a:prstGeom prst="line">
            <a:avLst/>
          </a:prstGeom>
          <a:noFill/>
          <a:ln w="25400" cap="flat">
            <a:solidFill>
              <a:srgbClr val="245A9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7168C07-E648-C88A-D65B-1CEBDEFFB37E}"/>
              </a:ext>
            </a:extLst>
          </p:cNvPr>
          <p:cNvCxnSpPr>
            <a:cxnSpLocks/>
          </p:cNvCxnSpPr>
          <p:nvPr/>
        </p:nvCxnSpPr>
        <p:spPr>
          <a:xfrm flipH="1">
            <a:off x="8012483" y="2284903"/>
            <a:ext cx="15929" cy="3914759"/>
          </a:xfrm>
          <a:prstGeom prst="line">
            <a:avLst/>
          </a:prstGeom>
          <a:noFill/>
          <a:ln w="25400" cap="flat">
            <a:solidFill>
              <a:srgbClr val="245A9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2CAFB49-A9C1-4E86-83FD-E9DB9C288709}"/>
              </a:ext>
            </a:extLst>
          </p:cNvPr>
          <p:cNvSpPr txBox="1"/>
          <p:nvPr/>
        </p:nvSpPr>
        <p:spPr>
          <a:xfrm>
            <a:off x="45275" y="4623294"/>
            <a:ext cx="3942408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500" b="1">
                <a:solidFill>
                  <a:srgbClr val="3A75C4"/>
                </a:solidFill>
                <a:latin typeface="Futura Bk BT"/>
              </a:rPr>
              <a:t>Middle Office KPI monitoring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328EFEA-1847-EC29-E5A6-D88170EC52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0" y="5191272"/>
            <a:ext cx="267623" cy="267623"/>
          </a:xfrm>
          <a:prstGeom prst="rect">
            <a:avLst/>
          </a:prstGeom>
        </p:spPr>
      </p:pic>
      <p:pic>
        <p:nvPicPr>
          <p:cNvPr id="28" name="Picture 2" descr="Metrics - Free web icons">
            <a:extLst>
              <a:ext uri="{FF2B5EF4-FFF2-40B4-BE49-F238E27FC236}">
                <a16:creationId xmlns:a16="http://schemas.microsoft.com/office/drawing/2014/main" id="{3ADA6925-CA6F-66A0-9E36-6FF457A8A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17" y="5548194"/>
            <a:ext cx="267623" cy="26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0CB6474-03C8-109B-0E1A-6392A51D0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615" y="5192733"/>
            <a:ext cx="267623" cy="26762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D5881F1-A8B1-D940-51BD-D2EE94D61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830" y="5548194"/>
            <a:ext cx="267623" cy="267623"/>
          </a:xfrm>
          <a:prstGeom prst="rect">
            <a:avLst/>
          </a:prstGeom>
        </p:spPr>
      </p:pic>
      <p:pic>
        <p:nvPicPr>
          <p:cNvPr id="31" name="Picture 4" descr="Résultat de recherche d'images pour &quot;productivity icon&quot;">
            <a:extLst>
              <a:ext uri="{FF2B5EF4-FFF2-40B4-BE49-F238E27FC236}">
                <a16:creationId xmlns:a16="http://schemas.microsoft.com/office/drawing/2014/main" id="{50D724A0-04A8-ABB9-CBFA-3227F48AF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276" y="5191272"/>
            <a:ext cx="267623" cy="26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4070F2D-558B-D309-E1EC-AF22C868FF5F}"/>
              </a:ext>
            </a:extLst>
          </p:cNvPr>
          <p:cNvSpPr txBox="1">
            <a:spLocks/>
          </p:cNvSpPr>
          <p:nvPr/>
        </p:nvSpPr>
        <p:spPr>
          <a:xfrm>
            <a:off x="10806" y="5499693"/>
            <a:ext cx="1147705" cy="3340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>
                <a:solidFill>
                  <a:srgbClr val="4E4F54"/>
                </a:solidFill>
                <a:cs typeface="Arial" panose="020B0604020202020204" pitchFamily="34" charset="0"/>
              </a:rPr>
              <a:t>Data Quality</a:t>
            </a:r>
            <a:endParaRPr lang="en-US" sz="1000">
              <a:cs typeface="Arial" panose="020B0604020202020204" pitchFamily="34" charset="0"/>
            </a:endParaRP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71C27189-0254-AC31-5832-6610CE28076C}"/>
              </a:ext>
            </a:extLst>
          </p:cNvPr>
          <p:cNvSpPr txBox="1">
            <a:spLocks/>
          </p:cNvSpPr>
          <p:nvPr/>
        </p:nvSpPr>
        <p:spPr>
          <a:xfrm>
            <a:off x="711256" y="5835141"/>
            <a:ext cx="1147705" cy="33402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>
                <a:solidFill>
                  <a:srgbClr val="4E4F54"/>
                </a:solidFill>
                <a:cs typeface="Arial" panose="020B0604020202020204" pitchFamily="34" charset="0"/>
              </a:rPr>
              <a:t>Metrics</a:t>
            </a:r>
            <a:endParaRPr lang="en-US" sz="1000">
              <a:cs typeface="Arial" panose="020B0604020202020204" pitchFamily="34" charset="0"/>
            </a:endParaRP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5E0C434-9315-3C6C-2F0E-F73BA1BE3C1F}"/>
              </a:ext>
            </a:extLst>
          </p:cNvPr>
          <p:cNvSpPr txBox="1">
            <a:spLocks/>
          </p:cNvSpPr>
          <p:nvPr/>
        </p:nvSpPr>
        <p:spPr>
          <a:xfrm>
            <a:off x="1489879" y="5481789"/>
            <a:ext cx="1135054" cy="3340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>
                <a:solidFill>
                  <a:srgbClr val="4E4F54"/>
                </a:solidFill>
                <a:cs typeface="Arial" panose="020B0604020202020204" pitchFamily="34" charset="0"/>
              </a:rPr>
              <a:t>Ops Control Finance</a:t>
            </a:r>
            <a:endParaRPr lang="en-US" sz="1000">
              <a:cs typeface="Arial" panose="020B0604020202020204" pitchFamily="34" charset="0"/>
            </a:endParaRP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C57E1B0C-3B90-DEDA-9B78-61ED122F17E0}"/>
              </a:ext>
            </a:extLst>
          </p:cNvPr>
          <p:cNvSpPr txBox="1">
            <a:spLocks/>
          </p:cNvSpPr>
          <p:nvPr/>
        </p:nvSpPr>
        <p:spPr>
          <a:xfrm>
            <a:off x="2210799" y="5828566"/>
            <a:ext cx="995163" cy="33402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>
                <a:solidFill>
                  <a:srgbClr val="4E4F54"/>
                </a:solidFill>
                <a:cs typeface="Arial" panose="020B0604020202020204" pitchFamily="34" charset="0"/>
              </a:rPr>
              <a:t>Ops Excellence</a:t>
            </a:r>
            <a:endParaRPr lang="en-US" sz="1000">
              <a:cs typeface="Arial" panose="020B0604020202020204" pitchFamily="34" charset="0"/>
            </a:endParaRP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8B54D3C8-DDBE-559E-E0DF-B574AA525B29}"/>
              </a:ext>
            </a:extLst>
          </p:cNvPr>
          <p:cNvSpPr txBox="1">
            <a:spLocks/>
          </p:cNvSpPr>
          <p:nvPr/>
        </p:nvSpPr>
        <p:spPr>
          <a:xfrm>
            <a:off x="2761394" y="5499693"/>
            <a:ext cx="1446302" cy="3340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0">
                <a:solidFill>
                  <a:srgbClr val="4E4F54"/>
                </a:solidFill>
                <a:cs typeface="Arial" panose="020B0604020202020204" pitchFamily="34" charset="0"/>
              </a:rPr>
              <a:t>Productivity</a:t>
            </a:r>
            <a:endParaRPr lang="en-US" sz="1000">
              <a:cs typeface="Arial" panose="020B0604020202020204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C74B3FF-2003-5623-943E-F52B09BBF178}"/>
              </a:ext>
            </a:extLst>
          </p:cNvPr>
          <p:cNvSpPr txBox="1"/>
          <p:nvPr/>
        </p:nvSpPr>
        <p:spPr>
          <a:xfrm>
            <a:off x="23279" y="2974273"/>
            <a:ext cx="3942409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500" b="1">
                <a:solidFill>
                  <a:srgbClr val="3A75C4"/>
                </a:solidFill>
                <a:latin typeface="Futura Bk BT"/>
              </a:rPr>
              <a:t>Client reporting solutions</a:t>
            </a:r>
          </a:p>
        </p:txBody>
      </p:sp>
      <p:pic>
        <p:nvPicPr>
          <p:cNvPr id="48" name="Picture 2" descr="Louis Vuitton logo et symbole, sens, histoire, PNG, marque">
            <a:extLst>
              <a:ext uri="{FF2B5EF4-FFF2-40B4-BE49-F238E27FC236}">
                <a16:creationId xmlns:a16="http://schemas.microsoft.com/office/drawing/2014/main" id="{26991282-E101-62C8-80D4-FAA4F67A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65" y="3512226"/>
            <a:ext cx="219013" cy="16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Chanel — Wikipédia">
            <a:extLst>
              <a:ext uri="{FF2B5EF4-FFF2-40B4-BE49-F238E27FC236}">
                <a16:creationId xmlns:a16="http://schemas.microsoft.com/office/drawing/2014/main" id="{218BEE09-B004-78AA-6FCE-7C6B28CA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0" y="4184952"/>
            <a:ext cx="206947" cy="13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7B08367C-C295-193E-1C73-10FED5D264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440" y="3805731"/>
            <a:ext cx="351920" cy="132623"/>
          </a:xfrm>
          <a:prstGeom prst="rect">
            <a:avLst/>
          </a:prstGeom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B6081FB6-FAB0-9439-4F7C-5783B51C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658" y="3535463"/>
            <a:ext cx="538502" cy="8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>
            <a:extLst>
              <a:ext uri="{FF2B5EF4-FFF2-40B4-BE49-F238E27FC236}">
                <a16:creationId xmlns:a16="http://schemas.microsoft.com/office/drawing/2014/main" id="{BCD0F156-3C8F-3908-876C-6501A0C2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19" y="3854996"/>
            <a:ext cx="490366" cy="10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PSA Group - Wikipedia">
            <a:extLst>
              <a:ext uri="{FF2B5EF4-FFF2-40B4-BE49-F238E27FC236}">
                <a16:creationId xmlns:a16="http://schemas.microsoft.com/office/drawing/2014/main" id="{E2038498-4365-455C-E554-939B481A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64" y="3512644"/>
            <a:ext cx="294163" cy="1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4">
            <a:extLst>
              <a:ext uri="{FF2B5EF4-FFF2-40B4-BE49-F238E27FC236}">
                <a16:creationId xmlns:a16="http://schemas.microsoft.com/office/drawing/2014/main" id="{D901DEA5-135D-AB3C-1942-DE57762D5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3" b="25053"/>
          <a:stretch/>
        </p:blipFill>
        <p:spPr bwMode="auto">
          <a:xfrm>
            <a:off x="1191701" y="3845766"/>
            <a:ext cx="440168" cy="1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F8D6B9B7-4CB8-176E-AB2A-8874CB4D7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71" y="3529272"/>
            <a:ext cx="452250" cy="12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dustry Sponsors">
            <a:extLst>
              <a:ext uri="{FF2B5EF4-FFF2-40B4-BE49-F238E27FC236}">
                <a16:creationId xmlns:a16="http://schemas.microsoft.com/office/drawing/2014/main" id="{1D32B252-B682-47A5-D78E-FFA16933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98" y="4141603"/>
            <a:ext cx="326893" cy="20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leo Logo - LogoDix">
            <a:extLst>
              <a:ext uri="{FF2B5EF4-FFF2-40B4-BE49-F238E27FC236}">
                <a16:creationId xmlns:a16="http://schemas.microsoft.com/office/drawing/2014/main" id="{116A67D0-EC90-026B-B628-779793C7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704" y="3861511"/>
            <a:ext cx="323728" cy="14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F logo histoire et signification, evolution, symbole EDF">
            <a:extLst>
              <a:ext uri="{FF2B5EF4-FFF2-40B4-BE49-F238E27FC236}">
                <a16:creationId xmlns:a16="http://schemas.microsoft.com/office/drawing/2014/main" id="{15AFADCA-9415-8BEC-CF72-FF81445B6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705" y="4145700"/>
            <a:ext cx="340258" cy="1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D6105CAD-880F-74C2-9EA0-794B937B376A}"/>
              </a:ext>
            </a:extLst>
          </p:cNvPr>
          <p:cNvSpPr txBox="1"/>
          <p:nvPr/>
        </p:nvSpPr>
        <p:spPr>
          <a:xfrm>
            <a:off x="3975209" y="2974273"/>
            <a:ext cx="4053201" cy="14311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500" b="1">
                <a:solidFill>
                  <a:srgbClr val="3A75C4"/>
                </a:solidFill>
                <a:latin typeface="Futura Bk BT"/>
              </a:rPr>
              <a:t>One Cockpit</a:t>
            </a:r>
          </a:p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Bk BT"/>
              <a:sym typeface="Calibri"/>
            </a:endParaRPr>
          </a:p>
          <a:p>
            <a:pPr marL="57600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latin typeface="Futura Bk BT"/>
              </a:rPr>
              <a:t>Project governance</a:t>
            </a:r>
            <a:endParaRPr lang="en-US" sz="1500" b="1">
              <a:solidFill>
                <a:schemeClr val="tx1"/>
              </a:solidFill>
              <a:latin typeface="Futura Bk BT"/>
            </a:endParaRPr>
          </a:p>
          <a:p>
            <a:pPr marL="576000" indent="-285750" algn="l">
              <a:buFont typeface="Arial" panose="020B0604020202020204" pitchFamily="34" charset="0"/>
              <a:buChar char="•"/>
              <a:defRPr/>
            </a:pPr>
            <a:r>
              <a:rPr lang="en-US" sz="1200">
                <a:latin typeface="Futura Bk BT"/>
              </a:rPr>
              <a:t>Client data ownership</a:t>
            </a:r>
          </a:p>
          <a:p>
            <a:pPr marL="576000" indent="-285750" algn="l">
              <a:buFont typeface="Arial" panose="020B0604020202020204" pitchFamily="34" charset="0"/>
              <a:buChar char="•"/>
              <a:defRPr/>
            </a:pPr>
            <a:r>
              <a:rPr lang="en-US" sz="1200">
                <a:latin typeface="Futura Bk BT"/>
              </a:rPr>
              <a:t>Change management</a:t>
            </a:r>
          </a:p>
          <a:p>
            <a:pPr marL="57600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latin typeface="Futura Bk BT"/>
              </a:rPr>
              <a:t>Specification</a:t>
            </a:r>
          </a:p>
          <a:p>
            <a:pPr marL="57600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latin typeface="Futura Bk BT"/>
              </a:rPr>
              <a:t>Documentation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6CE4F8C-B134-4D01-CD41-47F2073FBC7E}"/>
              </a:ext>
            </a:extLst>
          </p:cNvPr>
          <p:cNvSpPr txBox="1"/>
          <p:nvPr/>
        </p:nvSpPr>
        <p:spPr>
          <a:xfrm>
            <a:off x="3976494" y="4542452"/>
            <a:ext cx="4053201" cy="1661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sz="1500" b="1">
                <a:solidFill>
                  <a:srgbClr val="3A75C4"/>
                </a:solidFill>
                <a:latin typeface="Futura Bk BT"/>
              </a:rPr>
              <a:t>Data Platform</a:t>
            </a:r>
          </a:p>
          <a:p>
            <a:r>
              <a:rPr lang="en-US" sz="1100" b="1">
                <a:solidFill>
                  <a:srgbClr val="3A75C4"/>
                </a:solidFill>
                <a:latin typeface="Futura Bk BT"/>
              </a:rPr>
              <a:t>Cognos/Tableau/PBI</a:t>
            </a:r>
          </a:p>
          <a:p>
            <a:pPr marL="285750" marR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200">
              <a:solidFill>
                <a:schemeClr val="tx1"/>
              </a:solidFill>
              <a:latin typeface="Futura Bk BT"/>
            </a:endParaRPr>
          </a:p>
          <a:p>
            <a:pPr marL="576000" marR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>
                <a:solidFill>
                  <a:schemeClr val="tx1"/>
                </a:solidFill>
                <a:latin typeface="Futura Bk BT"/>
              </a:rPr>
              <a:t>Standard reports offer</a:t>
            </a:r>
          </a:p>
          <a:p>
            <a:pPr marL="576000" marR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>
                <a:solidFill>
                  <a:schemeClr val="tx1"/>
                </a:solidFill>
                <a:latin typeface="Futura Bk BT"/>
              </a:rPr>
              <a:t>Evolution arbitrage</a:t>
            </a:r>
          </a:p>
          <a:p>
            <a:pPr marL="576000" marR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>
                <a:solidFill>
                  <a:schemeClr val="tx1"/>
                </a:solidFill>
                <a:latin typeface="Futura Bk BT"/>
              </a:rPr>
              <a:t>Data integration /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Bk BT"/>
                <a:sym typeface="Calibri"/>
              </a:rPr>
              <a:t>architecture / </a:t>
            </a:r>
            <a:r>
              <a:rPr lang="en-US" sz="1200">
                <a:solidFill>
                  <a:schemeClr val="tx1"/>
                </a:solidFill>
                <a:latin typeface="Futura Bk BT"/>
              </a:rPr>
              <a:t>accessibility</a:t>
            </a:r>
          </a:p>
          <a:p>
            <a:pPr marL="576000" marR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>
                <a:solidFill>
                  <a:schemeClr val="tx1"/>
                </a:solidFill>
                <a:latin typeface="Futura Bk BT"/>
              </a:rPr>
              <a:t>User management</a:t>
            </a:r>
          </a:p>
          <a:p>
            <a:pPr marL="576000" marR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>
                <a:solidFill>
                  <a:schemeClr val="tx1"/>
                </a:solidFill>
                <a:latin typeface="Futura Bk BT"/>
              </a:rPr>
              <a:t>Platform organization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953738B-B06F-90B0-1ED6-6EFF570A0659}"/>
              </a:ext>
            </a:extLst>
          </p:cNvPr>
          <p:cNvSpPr txBox="1"/>
          <p:nvPr/>
        </p:nvSpPr>
        <p:spPr>
          <a:xfrm>
            <a:off x="8048695" y="2990139"/>
            <a:ext cx="4053201" cy="1061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500" b="1">
                <a:solidFill>
                  <a:srgbClr val="3A75C4"/>
                </a:solidFill>
                <a:latin typeface="Futura Bk BT"/>
              </a:rPr>
              <a:t>Knowledge sharing</a:t>
            </a:r>
          </a:p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Bk BT"/>
              <a:sym typeface="Calibri"/>
            </a:endParaRPr>
          </a:p>
          <a:p>
            <a:pPr marL="57600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 Bk BT"/>
                <a:sym typeface="Calibri"/>
              </a:rPr>
              <a:t>Community awareness</a:t>
            </a:r>
          </a:p>
          <a:p>
            <a:pPr marL="57600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latin typeface="Futura Bk BT"/>
              </a:rPr>
              <a:t>E-learning</a:t>
            </a:r>
          </a:p>
          <a:p>
            <a:pPr marL="57600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Bk BT"/>
              <a:sym typeface="Calibri"/>
            </a:endParaRPr>
          </a:p>
        </p:txBody>
      </p:sp>
      <p:sp>
        <p:nvSpPr>
          <p:cNvPr id="62" name="Espace réservé du numéro de diapositive 1">
            <a:extLst>
              <a:ext uri="{FF2B5EF4-FFF2-40B4-BE49-F238E27FC236}">
                <a16:creationId xmlns:a16="http://schemas.microsoft.com/office/drawing/2014/main" id="{3833B96C-89F7-580D-EF74-4EDAB5EFE0B8}"/>
              </a:ext>
            </a:extLst>
          </p:cNvPr>
          <p:cNvSpPr txBox="1">
            <a:spLocks/>
          </p:cNvSpPr>
          <p:nvPr/>
        </p:nvSpPr>
        <p:spPr>
          <a:xfrm>
            <a:off x="11680388" y="6374743"/>
            <a:ext cx="541734" cy="25654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6DE60938-FDDB-4440-8F2D-B37AA22D74CE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1029" name="Image 1028">
            <a:extLst>
              <a:ext uri="{FF2B5EF4-FFF2-40B4-BE49-F238E27FC236}">
                <a16:creationId xmlns:a16="http://schemas.microsoft.com/office/drawing/2014/main" id="{99B69A5A-3EDF-8667-EFA5-978B2F9770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79006" y="5119289"/>
            <a:ext cx="2462410" cy="14593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238069-C8A1-456E-5A40-57FB8B5E069C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52000" y="648000"/>
            <a:ext cx="1153795" cy="668357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442901AD-2B81-661F-EF14-DE762CAA333F}"/>
              </a:ext>
            </a:extLst>
          </p:cNvPr>
          <p:cNvSpPr txBox="1"/>
          <p:nvPr/>
        </p:nvSpPr>
        <p:spPr>
          <a:xfrm>
            <a:off x="8028026" y="4238287"/>
            <a:ext cx="4053201" cy="14003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sz="1500" b="1">
                <a:solidFill>
                  <a:srgbClr val="3A75C4"/>
                </a:solidFill>
                <a:latin typeface="Futura Bk BT"/>
              </a:rPr>
              <a:t>Community Support</a:t>
            </a:r>
          </a:p>
          <a:p>
            <a:pPr marL="57600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Bk BT"/>
              <a:sym typeface="Calibri"/>
            </a:endParaRPr>
          </a:p>
          <a:p>
            <a:pPr marL="57600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latin typeface="Futura Bk BT"/>
              </a:rPr>
              <a:t>Level 1 support &amp; escalation point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Bk BT"/>
              <a:sym typeface="Calibri"/>
            </a:endParaRPr>
          </a:p>
          <a:p>
            <a:pPr marL="576000" indent="-285750" algn="l">
              <a:buFont typeface="Arial" panose="020B0604020202020204" pitchFamily="34" charset="0"/>
              <a:buChar char="•"/>
              <a:defRPr/>
            </a:pPr>
            <a:r>
              <a:rPr lang="en-US" sz="1200">
                <a:latin typeface="Futura Bk BT"/>
              </a:rPr>
              <a:t>Requests for evolutions </a:t>
            </a:r>
            <a:r>
              <a:rPr lang="en-US" sz="1100">
                <a:latin typeface="Futura Bk BT"/>
              </a:rPr>
              <a:t>(specification, UAT, release)</a:t>
            </a:r>
          </a:p>
          <a:p>
            <a:pPr marL="57600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>
              <a:latin typeface="Futura Bk BT"/>
            </a:endParaRPr>
          </a:p>
          <a:p>
            <a:pPr marL="576000" marR="0" lvl="0" indent="-2857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Bk BT"/>
              <a:sym typeface="Calibri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ABC73DB-5F76-9214-3A10-80C10603417D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21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PROJECTS &amp; ACTIVITIES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5AA82AA3-9525-CF13-31A8-1725875ED1F9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BUSINESS INTELLIGENCE</a:t>
            </a:r>
          </a:p>
        </p:txBody>
      </p:sp>
    </p:spTree>
    <p:extLst>
      <p:ext uri="{BB962C8B-B14F-4D97-AF65-F5344CB8AC3E}">
        <p14:creationId xmlns:p14="http://schemas.microsoft.com/office/powerpoint/2010/main" val="5072747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61677E0-F3D7-AAD7-7A64-129C749D041A}"/>
              </a:ext>
            </a:extLst>
          </p:cNvPr>
          <p:cNvSpPr/>
          <p:nvPr/>
        </p:nvSpPr>
        <p:spPr>
          <a:xfrm>
            <a:off x="5143677" y="1603828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3A75C4"/>
            </a:solidFill>
            <a:prstDash val="solid"/>
          </a:ln>
          <a:effectLst/>
        </p:spPr>
      </p:sp>
      <p:sp>
        <p:nvSpPr>
          <p:cNvPr id="13" name="Rectangle : coins arrondis 4">
            <a:extLst>
              <a:ext uri="{FF2B5EF4-FFF2-40B4-BE49-F238E27FC236}">
                <a16:creationId xmlns:a16="http://schemas.microsoft.com/office/drawing/2014/main" id="{AB2FBB73-C306-D218-6869-F4F9F24BA0AF}"/>
              </a:ext>
            </a:extLst>
          </p:cNvPr>
          <p:cNvSpPr txBox="1"/>
          <p:nvPr/>
        </p:nvSpPr>
        <p:spPr>
          <a:xfrm>
            <a:off x="5143677" y="2834175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INTELLIGENCE</a:t>
            </a:r>
          </a:p>
          <a:p>
            <a:pPr algn="l"/>
            <a:endParaRPr lang="en-US" sz="800">
              <a:solidFill>
                <a:srgbClr val="4E4F54"/>
              </a:solidFill>
              <a:latin typeface="+mn-lt"/>
            </a:endParaRPr>
          </a:p>
          <a:p>
            <a:pPr algn="l"/>
            <a:endParaRPr lang="en-US" sz="80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Expertise in data ecosystem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Data governance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Data solutions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Community support</a:t>
            </a:r>
            <a:endParaRPr lang="en-US" sz="900">
              <a:solidFill>
                <a:srgbClr val="4E4F54"/>
              </a:solidFill>
              <a:latin typeface="+mn-lt"/>
            </a:endParaRP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Calibri"/>
              </a:rPr>
              <a:t>One Cockpit Europe Coordination</a:t>
            </a:r>
          </a:p>
          <a:p>
            <a:pPr algn="l"/>
            <a:endParaRPr lang="en-US" sz="1050">
              <a:solidFill>
                <a:srgbClr val="4E4F54"/>
              </a:solidFill>
              <a:latin typeface="Arial" panose="020B0604020202020204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Standard Report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Offer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, RFE, reports &amp; solutions conception,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knowledge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sharing</a:t>
            </a:r>
            <a:endParaRPr lang="en-US" sz="900">
              <a:solidFill>
                <a:srgbClr val="4E4F54"/>
              </a:solidFill>
              <a:latin typeface="+mn-lt"/>
            </a:endParaRPr>
          </a:p>
        </p:txBody>
      </p:sp>
      <p:pic>
        <p:nvPicPr>
          <p:cNvPr id="5" name="Picture 2" descr="Analytics « CoTech « Cooperative Technologists">
            <a:extLst>
              <a:ext uri="{FF2B5EF4-FFF2-40B4-BE49-F238E27FC236}">
                <a16:creationId xmlns:a16="http://schemas.microsoft.com/office/drawing/2014/main" id="{C7F7D35E-CCD1-C9B5-3F3A-3CA861DCA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3A75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2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51" y="1845862"/>
            <a:ext cx="902544" cy="7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485D12E-CF26-4A81-BC95-48C2527B3FE2}"/>
              </a:ext>
            </a:extLst>
          </p:cNvPr>
          <p:cNvSpPr/>
          <p:nvPr/>
        </p:nvSpPr>
        <p:spPr>
          <a:xfrm>
            <a:off x="425904" y="1628303"/>
            <a:ext cx="2099652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sp>
      <p:sp>
        <p:nvSpPr>
          <p:cNvPr id="8" name="Rectangle : coins arrondis 4">
            <a:extLst>
              <a:ext uri="{FF2B5EF4-FFF2-40B4-BE49-F238E27FC236}">
                <a16:creationId xmlns:a16="http://schemas.microsoft.com/office/drawing/2014/main" id="{E0F2A5D4-3D5B-974A-B726-352419AF8148}"/>
              </a:ext>
            </a:extLst>
          </p:cNvPr>
          <p:cNvSpPr txBox="1"/>
          <p:nvPr/>
        </p:nvSpPr>
        <p:spPr>
          <a:xfrm>
            <a:off x="425904" y="2834176"/>
            <a:ext cx="2099652" cy="304245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IMPLEMENTATION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eaLnBrk="1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Global Project Management for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startegic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account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     - New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Customers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     - New Awards for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existing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customer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60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Process reboot &amp;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optimization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</a:t>
            </a:r>
          </a:p>
          <a:p>
            <a:pPr algn="l">
              <a:defRPr/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Sales Support,  Planning Establishment, Project Coordination, Animation, Follow-up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DCCCD14-C776-3709-2E1A-A13BC1CF5EA2}"/>
              </a:ext>
            </a:extLst>
          </p:cNvPr>
          <p:cNvSpPr/>
          <p:nvPr/>
        </p:nvSpPr>
        <p:spPr>
          <a:xfrm>
            <a:off x="9701105" y="1628303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9FB5E1"/>
            </a:solidFill>
            <a:prstDash val="solid"/>
          </a:ln>
          <a:effectLst/>
        </p:spPr>
      </p:sp>
      <p:sp>
        <p:nvSpPr>
          <p:cNvPr id="18" name="Rectangle : coins arrondis 4">
            <a:extLst>
              <a:ext uri="{FF2B5EF4-FFF2-40B4-BE49-F238E27FC236}">
                <a16:creationId xmlns:a16="http://schemas.microsoft.com/office/drawing/2014/main" id="{0000E40E-2F91-B19E-0412-421B1B7CFD43}"/>
              </a:ext>
            </a:extLst>
          </p:cNvPr>
          <p:cNvSpPr txBox="1"/>
          <p:nvPr/>
        </p:nvSpPr>
        <p:spPr>
          <a:xfrm>
            <a:off x="9694516" y="2834174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DIGITALIZATION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50" err="1">
                <a:solidFill>
                  <a:srgbClr val="4E4F54"/>
                </a:solidFill>
                <a:latin typeface="+mn-lt"/>
              </a:rPr>
              <a:t>Robotic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Process Automation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IDP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New technologies, Apps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New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products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platforms (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Winddle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P44,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Wakeo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…)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Innovation =  IA, Real Time Monitoring,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predictivity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Market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Watch, Benchmark,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Organize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&amp;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Paricipate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  to MVP or POC, Promote Solution</a:t>
            </a:r>
          </a:p>
          <a:p>
            <a:pPr marL="171450" marR="0" lvl="0" indent="-17145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Char char="-"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3AA67DB-AE4F-009D-043F-34578DF194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22" y="1788911"/>
            <a:ext cx="964410" cy="96441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EA7026E-FC68-4717-377B-D1C2B29058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3A75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5" y="1845862"/>
            <a:ext cx="812103" cy="812103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63EC863-FE26-9958-F9FA-FAE3C25D017E}"/>
              </a:ext>
            </a:extLst>
          </p:cNvPr>
          <p:cNvSpPr/>
          <p:nvPr/>
        </p:nvSpPr>
        <p:spPr>
          <a:xfrm>
            <a:off x="2772389" y="1628303"/>
            <a:ext cx="2130214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EB4641"/>
            </a:solidFill>
            <a:prstDash val="solid"/>
          </a:ln>
          <a:effectLst/>
        </p:spPr>
      </p:sp>
      <p:sp>
        <p:nvSpPr>
          <p:cNvPr id="10" name="Rectangle : coins arrondis 4">
            <a:extLst>
              <a:ext uri="{FF2B5EF4-FFF2-40B4-BE49-F238E27FC236}">
                <a16:creationId xmlns:a16="http://schemas.microsoft.com/office/drawing/2014/main" id="{9E333C5D-5920-FB43-E466-4012FEC931A8}"/>
              </a:ext>
            </a:extLst>
          </p:cNvPr>
          <p:cNvSpPr txBox="1"/>
          <p:nvPr/>
        </p:nvSpPr>
        <p:spPr>
          <a:xfrm>
            <a:off x="2772389" y="2834175"/>
            <a:ext cx="2130214" cy="304245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CUSTOMER BUSINESS SOLUTIONS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Experts for IT Customer Solutions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Project Management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Sales supports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Business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View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</a:t>
            </a: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Actions : </a:t>
            </a:r>
          </a:p>
          <a:p>
            <a:pPr algn="l"/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Specs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Test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phasis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Training for EDI,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Track&amp;trace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Web Platforms</a:t>
            </a:r>
          </a:p>
        </p:txBody>
      </p:sp>
      <p:sp>
        <p:nvSpPr>
          <p:cNvPr id="11" name="Rectangle 10" descr="Informatique hébergé avec un remplissage uni">
            <a:extLst>
              <a:ext uri="{FF2B5EF4-FFF2-40B4-BE49-F238E27FC236}">
                <a16:creationId xmlns:a16="http://schemas.microsoft.com/office/drawing/2014/main" id="{7A55FCD4-265B-2433-C0A1-107AEFA940A0}"/>
              </a:ext>
            </a:extLst>
          </p:cNvPr>
          <p:cNvSpPr/>
          <p:nvPr/>
        </p:nvSpPr>
        <p:spPr>
          <a:xfrm>
            <a:off x="3301109" y="1773081"/>
            <a:ext cx="1023175" cy="884884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A60D3D-D8DC-BBD2-398F-13433CFAE172}"/>
              </a:ext>
            </a:extLst>
          </p:cNvPr>
          <p:cNvSpPr/>
          <p:nvPr/>
        </p:nvSpPr>
        <p:spPr>
          <a:xfrm>
            <a:off x="0" y="1387991"/>
            <a:ext cx="12192000" cy="4680000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3C0BE07-F158-F005-36A7-75099ECE40C5}"/>
              </a:ext>
            </a:extLst>
          </p:cNvPr>
          <p:cNvSpPr/>
          <p:nvPr/>
        </p:nvSpPr>
        <p:spPr>
          <a:xfrm>
            <a:off x="7422391" y="1633130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13B1A5"/>
            </a:solidFill>
            <a:prstDash val="solid"/>
          </a:ln>
          <a:effectLst/>
        </p:spPr>
      </p:sp>
      <p:sp>
        <p:nvSpPr>
          <p:cNvPr id="16" name="Rectangle : coins arrondis 4">
            <a:extLst>
              <a:ext uri="{FF2B5EF4-FFF2-40B4-BE49-F238E27FC236}">
                <a16:creationId xmlns:a16="http://schemas.microsoft.com/office/drawing/2014/main" id="{028E0867-73A3-0FD4-14C9-EDEA6466F2E7}"/>
              </a:ext>
            </a:extLst>
          </p:cNvPr>
          <p:cNvSpPr txBox="1"/>
          <p:nvPr/>
        </p:nvSpPr>
        <p:spPr>
          <a:xfrm>
            <a:off x="7415802" y="2834174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CONTROL TOWER EMEA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Customer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dedicated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 teams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Data </a:t>
            </a:r>
            <a:r>
              <a:rPr lang="fr-FR" sz="1050" err="1">
                <a:solidFill>
                  <a:srgbClr val="4E4F54"/>
                </a:solidFill>
                <a:latin typeface="+mn-lt"/>
                <a:cs typeface="Arial"/>
              </a:rPr>
              <a:t>Quality</a:t>
            </a: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 &amp; Performance monitoring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 err="1">
                <a:solidFill>
                  <a:srgbClr val="4E4F54"/>
                </a:solidFill>
                <a:latin typeface="+mn-lt"/>
                <a:cs typeface="Arial"/>
              </a:rPr>
              <a:t>Alert</a:t>
            </a: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 &amp; Crisis management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Network animation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Business support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Communication (SPOC), Monitoring,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Improvement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at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regional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Level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Airport Control Tower Icons - Free SVG &amp; PNG Airport Control ...">
            <a:extLst>
              <a:ext uri="{FF2B5EF4-FFF2-40B4-BE49-F238E27FC236}">
                <a16:creationId xmlns:a16="http://schemas.microsoft.com/office/drawing/2014/main" id="{FF34004F-8431-4947-788D-AB637E60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33CC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77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42" y="1779698"/>
            <a:ext cx="871650" cy="8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D2A949F9-6A72-31DB-6E5C-5A647F402891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IMPLEMENTATION &amp; SOLUTIONS DEPT.</a:t>
            </a: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BF437ED2-54D6-E532-C915-926B5E516F2C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12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EUROPEAN CONTROL TOWER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77258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6" descr="Une image contenant usine&#10;&#10;Description générée automatiquement">
            <a:extLst>
              <a:ext uri="{FF2B5EF4-FFF2-40B4-BE49-F238E27FC236}">
                <a16:creationId xmlns:a16="http://schemas.microsoft.com/office/drawing/2014/main" id="{16AB7840-1EC8-47BF-8BFE-CDB754AE66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993" b="13993"/>
          <a:stretch/>
        </p:blipFill>
        <p:spPr>
          <a:xfrm>
            <a:off x="0" y="1583913"/>
            <a:ext cx="12191999" cy="44782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41B54-8683-4717-9B7E-60A7C2AD1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894E3C-CCE6-F242-84E3-BCBDD257A1E1}" type="slidenum">
              <a:rPr kumimoji="0" lang="fr-FR" sz="1067" b="0" i="0" u="none" strike="noStrike" kern="1200" cap="none" spc="0" normalizeH="0" baseline="0" noProof="0" smtClean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0DFF4F-0CF5-4DBF-87E4-E82657217F94}"/>
              </a:ext>
            </a:extLst>
          </p:cNvPr>
          <p:cNvSpPr/>
          <p:nvPr/>
        </p:nvSpPr>
        <p:spPr>
          <a:xfrm>
            <a:off x="0" y="1346773"/>
            <a:ext cx="6522720" cy="7088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97C337-BA13-4A99-A601-171991E6F32D}"/>
              </a:ext>
            </a:extLst>
          </p:cNvPr>
          <p:cNvSpPr/>
          <p:nvPr/>
        </p:nvSpPr>
        <p:spPr>
          <a:xfrm>
            <a:off x="-73688" y="1385839"/>
            <a:ext cx="6670095" cy="66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67" b="0" i="0" u="none" strike="noStrike" kern="1200" cap="none" spc="13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 ACCOUNTS,  MULTI REGIONS TRANSPORT FLOWS, SENSITIVE CARGO, JUST IN TIME,DATA QUALITY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67" b="0" i="0" u="none" strike="noStrike" kern="1200" cap="none" spc="13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4PL POINT OF CONTACT, PERFOMANCE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ADC716D-04F3-449A-927C-BF03DFB69A01}"/>
              </a:ext>
            </a:extLst>
          </p:cNvPr>
          <p:cNvGrpSpPr/>
          <p:nvPr/>
        </p:nvGrpSpPr>
        <p:grpSpPr>
          <a:xfrm>
            <a:off x="1705956" y="2288037"/>
            <a:ext cx="1383292" cy="703907"/>
            <a:chOff x="1561724" y="1961810"/>
            <a:chExt cx="1362173" cy="56662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8336FFD-4DA8-4509-93C0-7EB642832665}"/>
                </a:ext>
              </a:extLst>
            </p:cNvPr>
            <p:cNvSpPr/>
            <p:nvPr/>
          </p:nvSpPr>
          <p:spPr>
            <a:xfrm>
              <a:off x="1561724" y="1961810"/>
              <a:ext cx="1362173" cy="566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Image 17">
              <a:extLst>
                <a:ext uri="{FF2B5EF4-FFF2-40B4-BE49-F238E27FC236}">
                  <a16:creationId xmlns:a16="http://schemas.microsoft.com/office/drawing/2014/main" id="{06C4A2BF-2853-4932-9EB4-227DE60B1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478" b="19859"/>
            <a:stretch/>
          </p:blipFill>
          <p:spPr>
            <a:xfrm>
              <a:off x="1819890" y="2072005"/>
              <a:ext cx="846597" cy="396000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43C3698-1269-48CE-A75E-70D3153B2DD5}"/>
              </a:ext>
            </a:extLst>
          </p:cNvPr>
          <p:cNvGrpSpPr/>
          <p:nvPr/>
        </p:nvGrpSpPr>
        <p:grpSpPr>
          <a:xfrm>
            <a:off x="7708997" y="2282865"/>
            <a:ext cx="1330846" cy="706995"/>
            <a:chOff x="10863063" y="4310615"/>
            <a:chExt cx="1330846" cy="58727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3529238-6440-46D4-AAC1-0E22948FBADC}"/>
                </a:ext>
              </a:extLst>
            </p:cNvPr>
            <p:cNvSpPr/>
            <p:nvPr/>
          </p:nvSpPr>
          <p:spPr>
            <a:xfrm>
              <a:off x="10863063" y="4310615"/>
              <a:ext cx="1330846" cy="58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2" name="Picture 6" descr="Logo NAME: histoire et signification | PNG">
              <a:extLst>
                <a:ext uri="{FF2B5EF4-FFF2-40B4-BE49-F238E27FC236}">
                  <a16:creationId xmlns:a16="http://schemas.microsoft.com/office/drawing/2014/main" id="{3A8E0CA2-C888-4CA0-A876-CB5579E6B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0502" y="4405531"/>
              <a:ext cx="855968" cy="472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FEFF044-6F48-48B5-BE8E-2EDB8D5C7FEF}"/>
              </a:ext>
            </a:extLst>
          </p:cNvPr>
          <p:cNvGrpSpPr/>
          <p:nvPr/>
        </p:nvGrpSpPr>
        <p:grpSpPr>
          <a:xfrm>
            <a:off x="176823" y="2286432"/>
            <a:ext cx="1383744" cy="708859"/>
            <a:chOff x="3590516" y="2227374"/>
            <a:chExt cx="1330846" cy="56797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81812AB-C3A1-42A0-A33F-94508CDA80AF}"/>
                </a:ext>
              </a:extLst>
            </p:cNvPr>
            <p:cNvSpPr/>
            <p:nvPr/>
          </p:nvSpPr>
          <p:spPr>
            <a:xfrm>
              <a:off x="3590516" y="2227374"/>
              <a:ext cx="1330846" cy="56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Image 18">
              <a:extLst>
                <a:ext uri="{FF2B5EF4-FFF2-40B4-BE49-F238E27FC236}">
                  <a16:creationId xmlns:a16="http://schemas.microsoft.com/office/drawing/2014/main" id="{1E80EB1C-733B-40D9-9A77-11C3CA415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301" y="2421160"/>
              <a:ext cx="773945" cy="322825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8D34C89-F5A3-4A9A-8959-4674860F4D9B}"/>
              </a:ext>
            </a:extLst>
          </p:cNvPr>
          <p:cNvGrpSpPr/>
          <p:nvPr/>
        </p:nvGrpSpPr>
        <p:grpSpPr>
          <a:xfrm>
            <a:off x="3239443" y="2284818"/>
            <a:ext cx="1377921" cy="710471"/>
            <a:chOff x="5798597" y="2165937"/>
            <a:chExt cx="1497310" cy="56926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4EFFD98-B972-4321-B417-A61CA0BE7CFE}"/>
                </a:ext>
              </a:extLst>
            </p:cNvPr>
            <p:cNvSpPr/>
            <p:nvPr/>
          </p:nvSpPr>
          <p:spPr>
            <a:xfrm>
              <a:off x="5798597" y="2165937"/>
              <a:ext cx="1497310" cy="569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4986DFE7-1DE2-4DDC-B100-2D9002AE0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573" y="2416589"/>
              <a:ext cx="882829" cy="252000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F545B12-9797-4225-B697-960E8020E989}"/>
              </a:ext>
            </a:extLst>
          </p:cNvPr>
          <p:cNvSpPr/>
          <p:nvPr/>
        </p:nvSpPr>
        <p:spPr>
          <a:xfrm>
            <a:off x="6192932" y="2274930"/>
            <a:ext cx="1362391" cy="706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E28A56B-4251-41B8-AABC-0616CAEB019F}"/>
              </a:ext>
            </a:extLst>
          </p:cNvPr>
          <p:cNvSpPr/>
          <p:nvPr/>
        </p:nvSpPr>
        <p:spPr>
          <a:xfrm>
            <a:off x="186532" y="3218284"/>
            <a:ext cx="1372278" cy="25699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MANAGEMENT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Quality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&amp; Deviation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Alert Management</a:t>
            </a:r>
            <a:endParaRPr kumimoji="0" lang="en-GB" sz="700" b="1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1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REGIONAL NETWORK ANIMATION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KPIs &amp; Continuous improvement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Support for new transport flows Implementation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Documentation management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CUSTOMER SUPPORT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Weekly calls / Sensitive flows &amp; Hot shipments follow up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1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SUPPORT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Transport plan management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reviews (MBR, QBR)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B883584-4EA0-43DA-B333-D741B8BDED9D}"/>
              </a:ext>
            </a:extLst>
          </p:cNvPr>
          <p:cNvSpPr/>
          <p:nvPr/>
        </p:nvSpPr>
        <p:spPr>
          <a:xfrm>
            <a:off x="7708997" y="3218284"/>
            <a:ext cx="1330846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MANAGEMENT</a:t>
            </a:r>
            <a:endParaRPr kumimoji="0" lang="fr-FR" sz="700" b="1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kumimoji="0" lang="fr-FR" sz="700" b="0" i="0" u="none" strike="noStrike" kern="1200" cap="none" spc="0" normalizeH="0" baseline="0" noProof="0" err="1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Deviation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err="1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Alert</a:t>
            </a: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Management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 &amp; REGIONAL NETWORK ANIMATION</a:t>
            </a: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&amp; Financial data Tableau update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SUPPORT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reviews (QBR)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E36EC39-0DBB-4123-A7CF-121C5DC0965E}"/>
              </a:ext>
            </a:extLst>
          </p:cNvPr>
          <p:cNvSpPr/>
          <p:nvPr/>
        </p:nvSpPr>
        <p:spPr>
          <a:xfrm>
            <a:off x="6223571" y="3219567"/>
            <a:ext cx="1330846" cy="2291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MANAGEMENT</a:t>
            </a:r>
            <a:endParaRPr kumimoji="0" lang="fr-FR" sz="700" b="1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kumimoji="0" lang="fr-FR" sz="700" b="0" i="0" u="none" strike="noStrike" kern="1200" cap="none" spc="0" normalizeH="0" baseline="0" noProof="0" err="1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&amp; Deviation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err="1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Alert</a:t>
            </a: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Management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 &amp; REGIONAL NETWORK ANIMATION</a:t>
            </a: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KPIs &amp; Continuous improvement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Documentation management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CUSTOMER SUPPORT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Weekly calls / Sensitive flows &amp; Hot shipments follow up</a:t>
            </a: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SUPPORT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reviews (MBR, QBR)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68249CD-913F-4BEB-8A5B-8F53F84595B8}"/>
              </a:ext>
            </a:extLst>
          </p:cNvPr>
          <p:cNvSpPr/>
          <p:nvPr/>
        </p:nvSpPr>
        <p:spPr>
          <a:xfrm>
            <a:off x="4764509" y="3228737"/>
            <a:ext cx="1292088" cy="1125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MANAGEMENT</a:t>
            </a: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Quality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&amp; Deviation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Alert Management</a:t>
            </a:r>
            <a:endParaRPr kumimoji="0" lang="en-GB" sz="700" b="1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SUPPORT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Support to Sales for </a:t>
            </a:r>
            <a:r>
              <a:rPr kumimoji="0" lang="fr-FR" sz="700" b="0" i="0" u="none" strike="noStrike" kern="1200" cap="none" spc="0" normalizeH="0" baseline="0" noProof="0" err="1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Invoice</a:t>
            </a: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Audit follow up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23588F-C868-42F1-B7E2-FD06558B297F}"/>
              </a:ext>
            </a:extLst>
          </p:cNvPr>
          <p:cNvSpPr/>
          <p:nvPr/>
        </p:nvSpPr>
        <p:spPr>
          <a:xfrm>
            <a:off x="3236394" y="3219567"/>
            <a:ext cx="1374683" cy="1582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MANAGEMENT</a:t>
            </a: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kumimoji="0" lang="fr-FR" sz="700" b="0" i="0" u="none" strike="noStrike" kern="1200" cap="none" spc="0" normalizeH="0" baseline="0" noProof="0" err="1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Deviation monitoring</a:t>
            </a: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Alert Management</a:t>
            </a:r>
            <a:endParaRPr kumimoji="0" lang="en-GB" sz="700" b="1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 &amp; REGIONAL NETWORK ANIMATION</a:t>
            </a: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 KPIs Tableau update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4PL REFERENT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Weekly Calls / Hot shipments monitoring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6410E9-22CB-4F9F-B613-7EAD22D9BE64}"/>
              </a:ext>
            </a:extLst>
          </p:cNvPr>
          <p:cNvSpPr/>
          <p:nvPr/>
        </p:nvSpPr>
        <p:spPr>
          <a:xfrm>
            <a:off x="1705956" y="3228737"/>
            <a:ext cx="1383292" cy="1882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MANAGEMENT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Quality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Deviation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 shipment visibility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Alert Management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 &amp; REGIONAL NETWORK ANIMATION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 processes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Worldwide data framework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 KPIs Tableau update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Documentation management</a:t>
            </a: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4PL REFERENT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Global Customer reports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Invoice Audit follow up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4868A0F-1718-4EC1-ACCF-91F7B00EE49D}"/>
              </a:ext>
            </a:extLst>
          </p:cNvPr>
          <p:cNvSpPr/>
          <p:nvPr/>
        </p:nvSpPr>
        <p:spPr>
          <a:xfrm>
            <a:off x="4767559" y="2282869"/>
            <a:ext cx="1276950" cy="7088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A6E4BCA-8595-45D5-AED4-07FD8BB622F9}"/>
              </a:ext>
            </a:extLst>
          </p:cNvPr>
          <p:cNvSpPr/>
          <p:nvPr/>
        </p:nvSpPr>
        <p:spPr>
          <a:xfrm>
            <a:off x="9196664" y="2282869"/>
            <a:ext cx="1330846" cy="7069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 descr="Une image contenant texte, clipart, trousse de secours&#10;&#10;Description générée automatiquement">
            <a:extLst>
              <a:ext uri="{FF2B5EF4-FFF2-40B4-BE49-F238E27FC236}">
                <a16:creationId xmlns:a16="http://schemas.microsoft.com/office/drawing/2014/main" id="{345D1396-CF29-43D4-AF99-7BCD76CE30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793" y="2565437"/>
            <a:ext cx="679989" cy="304473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200C7D27-DC1F-4784-BF87-111895FD2729}"/>
              </a:ext>
            </a:extLst>
          </p:cNvPr>
          <p:cNvSpPr/>
          <p:nvPr/>
        </p:nvSpPr>
        <p:spPr>
          <a:xfrm>
            <a:off x="10684331" y="2272682"/>
            <a:ext cx="1330846" cy="7092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98C1E3-18F6-4ED8-9E3E-F8635AAC2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137" y="2516392"/>
            <a:ext cx="546832" cy="3621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A5D9307-DF0D-4724-B572-0E4AB0DC7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6639" y="2443925"/>
            <a:ext cx="1014068" cy="507034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FD69D3D-C88A-4193-84B8-C15406C4101C}"/>
              </a:ext>
            </a:extLst>
          </p:cNvPr>
          <p:cNvSpPr/>
          <p:nvPr/>
        </p:nvSpPr>
        <p:spPr>
          <a:xfrm>
            <a:off x="9211317" y="3218283"/>
            <a:ext cx="1316193" cy="1328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MANAGEMENT</a:t>
            </a:r>
            <a:endParaRPr kumimoji="0" lang="fr-FR" sz="700" b="1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kumimoji="0" lang="fr-FR" sz="700" b="0" i="0" u="none" strike="noStrike" kern="1200" cap="none" spc="0" normalizeH="0" baseline="0" noProof="0" err="1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&amp; Deviation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err="1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Alert</a:t>
            </a: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Management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1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4PL REFERENT </a:t>
            </a: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err="1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Invoice</a:t>
            </a: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Audit follow up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Claims follow up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Weekly Calls / Hot shipments monitoring</a:t>
            </a:r>
            <a:endParaRPr kumimoji="0" lang="en-GB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3309B6CA-ED8C-40F2-83DD-5F719E4B978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0" y="2301807"/>
            <a:ext cx="216000" cy="216000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71AB0B18-E3CA-4140-9D9F-8C48847DB1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27" y="2290379"/>
            <a:ext cx="216000" cy="216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70E388AA-4906-468E-A64F-84C650A2CDC0}"/>
              </a:ext>
            </a:extLst>
          </p:cNvPr>
          <p:cNvSpPr/>
          <p:nvPr/>
        </p:nvSpPr>
        <p:spPr>
          <a:xfrm>
            <a:off x="10684332" y="3218284"/>
            <a:ext cx="1330846" cy="1220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MANAGEMENT</a:t>
            </a: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Quality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Performance &amp; Deviation 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Alert Management</a:t>
            </a:r>
            <a:endParaRPr kumimoji="0" lang="en-GB" sz="700" b="1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CUSTOMER SUPPORT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Weekly calls / Sensitive flows &amp; Hot shipments follow up</a:t>
            </a:r>
          </a:p>
        </p:txBody>
      </p:sp>
      <p:pic>
        <p:nvPicPr>
          <p:cNvPr id="104" name="Image 103">
            <a:extLst>
              <a:ext uri="{FF2B5EF4-FFF2-40B4-BE49-F238E27FC236}">
                <a16:creationId xmlns:a16="http://schemas.microsoft.com/office/drawing/2014/main" id="{F61AB407-EBE7-4BEA-896A-9CFA54E943B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24" y="2290379"/>
            <a:ext cx="252000" cy="252000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90124CFF-092D-4FF2-BD8A-3F2CE0A52C3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" y="2290379"/>
            <a:ext cx="252000" cy="252000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EB18DD65-1D60-4C4F-91E2-52D7FB16F06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11" y="2683347"/>
            <a:ext cx="1203143" cy="13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CB1AC9C-905C-2A0A-30B9-9B8514CDAFB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58" y="2285611"/>
            <a:ext cx="216000" cy="216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75C7C02-89CB-2174-455A-01BCCDDB3D7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30" y="2278079"/>
            <a:ext cx="252000" cy="252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75DFCC7-0C8E-A5F5-B7A2-2B96928D9D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01" y="2276286"/>
            <a:ext cx="252000" cy="252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91BE99A-4E24-A02A-A66E-81ABA793404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60" y="2276286"/>
            <a:ext cx="216000" cy="216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DD36763-6BE9-C6CB-80C1-E16640EFCD2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62" y="2258286"/>
            <a:ext cx="252000" cy="252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6B3A460-9C0B-2C5F-0751-6086183F00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26" y="2279904"/>
            <a:ext cx="216000" cy="216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58DC263-B7DF-95DB-AAA0-F095C326B55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57" y="2269602"/>
            <a:ext cx="252000" cy="252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87C08F9-4A39-A809-B616-4A0C7BBB5F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31" y="2283663"/>
            <a:ext cx="216000" cy="216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86C8040-1825-5582-0AC3-19A3BD7AE9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947" y="2272682"/>
            <a:ext cx="252000" cy="252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E4C8276-1D39-6D4F-74D5-B705918100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216" y="2287602"/>
            <a:ext cx="216000" cy="216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98DEB5B-5338-115E-4EDE-23EA3387CC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1" y="2284826"/>
            <a:ext cx="252000" cy="252000"/>
          </a:xfrm>
          <a:prstGeom prst="rect">
            <a:avLst/>
          </a:prstGeom>
        </p:spPr>
      </p:pic>
      <p:sp>
        <p:nvSpPr>
          <p:cNvPr id="5" name="Rectangle : coins arrondis 6">
            <a:extLst>
              <a:ext uri="{FF2B5EF4-FFF2-40B4-BE49-F238E27FC236}">
                <a16:creationId xmlns:a16="http://schemas.microsoft.com/office/drawing/2014/main" id="{178553EB-B86B-2BBF-0FA5-8A6F897BD096}"/>
              </a:ext>
            </a:extLst>
          </p:cNvPr>
          <p:cNvSpPr/>
          <p:nvPr/>
        </p:nvSpPr>
        <p:spPr>
          <a:xfrm>
            <a:off x="11052000" y="648000"/>
            <a:ext cx="1094400" cy="576000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ZoneTexte 8">
            <a:extLst>
              <a:ext uri="{FF2B5EF4-FFF2-40B4-BE49-F238E27FC236}">
                <a16:creationId xmlns:a16="http://schemas.microsoft.com/office/drawing/2014/main" id="{6EDF558D-257E-296D-93C7-78184CC0D786}"/>
              </a:ext>
            </a:extLst>
          </p:cNvPr>
          <p:cNvSpPr txBox="1"/>
          <p:nvPr/>
        </p:nvSpPr>
        <p:spPr>
          <a:xfrm>
            <a:off x="10836639" y="1035857"/>
            <a:ext cx="1763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CONTROL TOWER</a:t>
            </a:r>
          </a:p>
        </p:txBody>
      </p:sp>
      <p:pic>
        <p:nvPicPr>
          <p:cNvPr id="24" name="Picture 4" descr="Airport Control Tower Icons - Free SVG &amp; PNG Airport Control ...">
            <a:extLst>
              <a:ext uri="{FF2B5EF4-FFF2-40B4-BE49-F238E27FC236}">
                <a16:creationId xmlns:a16="http://schemas.microsoft.com/office/drawing/2014/main" id="{4EA56FB3-0293-C0D9-5B6F-65F487A5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  <a14:imgEffect>
                      <a14:colorTemperature colorTemp="77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667" y="735554"/>
            <a:ext cx="353516" cy="35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raphic 32" descr="Earth globe: Africa and Europe with solid fill">
            <a:extLst>
              <a:ext uri="{FF2B5EF4-FFF2-40B4-BE49-F238E27FC236}">
                <a16:creationId xmlns:a16="http://schemas.microsoft.com/office/drawing/2014/main" id="{E97F0E1F-47CE-111B-9DC0-664A918651E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83558" y="6280243"/>
            <a:ext cx="335221" cy="335221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9DC288B5-D88A-74B0-B21D-14770930A0F0}"/>
              </a:ext>
            </a:extLst>
          </p:cNvPr>
          <p:cNvSpPr txBox="1"/>
          <p:nvPr/>
        </p:nvSpPr>
        <p:spPr>
          <a:xfrm>
            <a:off x="5298618" y="6334903"/>
            <a:ext cx="3999913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>
                <a:solidFill>
                  <a:schemeClr val="tx1"/>
                </a:solidFill>
                <a:latin typeface="Futura Bk BT"/>
              </a:rPr>
              <a:t>Global Control Tower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8B9A6FFF-5EF1-5DA4-3C20-09E1B789299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60466" y="2117100"/>
            <a:ext cx="479438" cy="479438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F40845B4-F422-14F3-523F-084C3908A9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55348" y="2104872"/>
            <a:ext cx="479438" cy="479438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279ACD3E-E2C2-AEB5-C107-EB7FAD4042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01771" y="2085755"/>
            <a:ext cx="479438" cy="479438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5AF67BEB-BD39-AB8D-6517-2421918082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70364" y="2131412"/>
            <a:ext cx="479438" cy="479438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2E915769-8D99-F76F-0B10-51678BBED52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3558" y="6275998"/>
            <a:ext cx="365962" cy="365962"/>
          </a:xfrm>
          <a:prstGeom prst="rect">
            <a:avLst/>
          </a:prstGeom>
        </p:spPr>
      </p:pic>
      <p:sp>
        <p:nvSpPr>
          <p:cNvPr id="3" name="object 11">
            <a:extLst>
              <a:ext uri="{FF2B5EF4-FFF2-40B4-BE49-F238E27FC236}">
                <a16:creationId xmlns:a16="http://schemas.microsoft.com/office/drawing/2014/main" id="{85D217CA-5EA5-1C42-108E-DF938B16ABEA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19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KEY ACCOUNTS &amp; SCOPES OF WORK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25" name="Title 4">
            <a:extLst>
              <a:ext uri="{FF2B5EF4-FFF2-40B4-BE49-F238E27FC236}">
                <a16:creationId xmlns:a16="http://schemas.microsoft.com/office/drawing/2014/main" id="{3FD7FF96-2FB5-2591-5A57-FA0B997EDFA4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EUROPEAN CONTROL TOWER</a:t>
            </a:r>
          </a:p>
        </p:txBody>
      </p:sp>
    </p:spTree>
    <p:extLst>
      <p:ext uri="{BB962C8B-B14F-4D97-AF65-F5344CB8AC3E}">
        <p14:creationId xmlns:p14="http://schemas.microsoft.com/office/powerpoint/2010/main" val="17018880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95B1B-B90E-7708-1110-BC9C7DA9F8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PART OF THE </a:t>
            </a:r>
            <a:br>
              <a:rPr lang="en-US"/>
            </a:br>
            <a:r>
              <a:rPr lang="en-US"/>
              <a:t>CMA CGM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8CDBB-3056-0440-6D4E-82367AEDE2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IMPLEMENTATION &amp; SOLUTIONS DEPT. EUROPE</a:t>
            </a:r>
          </a:p>
          <a:p>
            <a:r>
              <a:rPr lang="en-US" dirty="0"/>
              <a:t>REGIONAL COMITEE – MARCH 2024</a:t>
            </a:r>
          </a:p>
        </p:txBody>
      </p:sp>
      <p:sp>
        <p:nvSpPr>
          <p:cNvPr id="444" name="Rectangle 2"/>
          <p:cNvSpPr/>
          <p:nvPr/>
        </p:nvSpPr>
        <p:spPr>
          <a:xfrm>
            <a:off x="1273844" y="2480442"/>
            <a:ext cx="1286355" cy="45721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3C0BE07-F158-F005-36A7-75099ECE40C5}"/>
              </a:ext>
            </a:extLst>
          </p:cNvPr>
          <p:cNvSpPr/>
          <p:nvPr/>
        </p:nvSpPr>
        <p:spPr>
          <a:xfrm>
            <a:off x="7422391" y="1633130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13B1A5"/>
            </a:solidFill>
            <a:prstDash val="solid"/>
          </a:ln>
          <a:effectLst/>
        </p:spPr>
      </p:sp>
      <p:sp>
        <p:nvSpPr>
          <p:cNvPr id="16" name="Rectangle : coins arrondis 4">
            <a:extLst>
              <a:ext uri="{FF2B5EF4-FFF2-40B4-BE49-F238E27FC236}">
                <a16:creationId xmlns:a16="http://schemas.microsoft.com/office/drawing/2014/main" id="{028E0867-73A3-0FD4-14C9-EDEA6466F2E7}"/>
              </a:ext>
            </a:extLst>
          </p:cNvPr>
          <p:cNvSpPr txBox="1"/>
          <p:nvPr/>
        </p:nvSpPr>
        <p:spPr>
          <a:xfrm>
            <a:off x="7415802" y="2834174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CONTROL TOWER EMEA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Customer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dedicated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 teams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Data </a:t>
            </a:r>
            <a:r>
              <a:rPr lang="fr-FR" sz="1050" err="1">
                <a:solidFill>
                  <a:srgbClr val="4E4F54"/>
                </a:solidFill>
                <a:latin typeface="+mn-lt"/>
                <a:cs typeface="Arial"/>
              </a:rPr>
              <a:t>Quality</a:t>
            </a: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 &amp; Performance monitoring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 err="1">
                <a:solidFill>
                  <a:srgbClr val="4E4F54"/>
                </a:solidFill>
                <a:latin typeface="+mn-lt"/>
                <a:cs typeface="Arial"/>
              </a:rPr>
              <a:t>Alert</a:t>
            </a: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 &amp; Crisis management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Network animation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Business support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Communication (SPOC), Monitoring,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Improvement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at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regional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Level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Airport Control Tower Icons - Free SVG &amp; PNG Airport Control ...">
            <a:extLst>
              <a:ext uri="{FF2B5EF4-FFF2-40B4-BE49-F238E27FC236}">
                <a16:creationId xmlns:a16="http://schemas.microsoft.com/office/drawing/2014/main" id="{FF34004F-8431-4947-788D-AB637E60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33CC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7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42" y="1779698"/>
            <a:ext cx="871650" cy="8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61677E0-F3D7-AAD7-7A64-129C749D041A}"/>
              </a:ext>
            </a:extLst>
          </p:cNvPr>
          <p:cNvSpPr/>
          <p:nvPr/>
        </p:nvSpPr>
        <p:spPr>
          <a:xfrm>
            <a:off x="5143677" y="1603828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3A75C4"/>
            </a:solidFill>
            <a:prstDash val="solid"/>
          </a:ln>
          <a:effectLst/>
        </p:spPr>
      </p:sp>
      <p:sp>
        <p:nvSpPr>
          <p:cNvPr id="13" name="Rectangle : coins arrondis 4">
            <a:extLst>
              <a:ext uri="{FF2B5EF4-FFF2-40B4-BE49-F238E27FC236}">
                <a16:creationId xmlns:a16="http://schemas.microsoft.com/office/drawing/2014/main" id="{AB2FBB73-C306-D218-6869-F4F9F24BA0AF}"/>
              </a:ext>
            </a:extLst>
          </p:cNvPr>
          <p:cNvSpPr txBox="1"/>
          <p:nvPr/>
        </p:nvSpPr>
        <p:spPr>
          <a:xfrm>
            <a:off x="5143677" y="2834175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INTELLIGENCE</a:t>
            </a:r>
          </a:p>
          <a:p>
            <a:pPr algn="l"/>
            <a:endParaRPr lang="en-US" sz="800">
              <a:solidFill>
                <a:srgbClr val="4E4F54"/>
              </a:solidFill>
              <a:latin typeface="+mn-lt"/>
            </a:endParaRPr>
          </a:p>
          <a:p>
            <a:pPr algn="l"/>
            <a:endParaRPr lang="en-US" sz="80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Expertise in data ecosystem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Data governance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Data solutions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Community support</a:t>
            </a:r>
            <a:endParaRPr lang="en-US" sz="900">
              <a:solidFill>
                <a:srgbClr val="4E4F54"/>
              </a:solidFill>
              <a:latin typeface="+mn-lt"/>
            </a:endParaRP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Calibri"/>
              </a:rPr>
              <a:t>One Cockpit Europe Coordination</a:t>
            </a:r>
          </a:p>
          <a:p>
            <a:pPr algn="l"/>
            <a:endParaRPr lang="en-US" sz="1050">
              <a:solidFill>
                <a:srgbClr val="4E4F54"/>
              </a:solidFill>
              <a:latin typeface="Arial" panose="020B0604020202020204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Standard Report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Offer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, RFE, reports &amp; solutions conception,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knowledge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sharing</a:t>
            </a:r>
            <a:endParaRPr lang="en-US" sz="900">
              <a:solidFill>
                <a:srgbClr val="4E4F54"/>
              </a:solidFill>
              <a:latin typeface="+mn-lt"/>
            </a:endParaRPr>
          </a:p>
        </p:txBody>
      </p:sp>
      <p:pic>
        <p:nvPicPr>
          <p:cNvPr id="5" name="Picture 2" descr="Analytics « CoTech « Cooperative Technologists">
            <a:extLst>
              <a:ext uri="{FF2B5EF4-FFF2-40B4-BE49-F238E27FC236}">
                <a16:creationId xmlns:a16="http://schemas.microsoft.com/office/drawing/2014/main" id="{C7F7D35E-CCD1-C9B5-3F3A-3CA861DCA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3A75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32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51" y="1845862"/>
            <a:ext cx="902544" cy="7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485D12E-CF26-4A81-BC95-48C2527B3FE2}"/>
              </a:ext>
            </a:extLst>
          </p:cNvPr>
          <p:cNvSpPr/>
          <p:nvPr/>
        </p:nvSpPr>
        <p:spPr>
          <a:xfrm>
            <a:off x="425904" y="1628303"/>
            <a:ext cx="2099652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sp>
      <p:sp>
        <p:nvSpPr>
          <p:cNvPr id="8" name="Rectangle : coins arrondis 4">
            <a:extLst>
              <a:ext uri="{FF2B5EF4-FFF2-40B4-BE49-F238E27FC236}">
                <a16:creationId xmlns:a16="http://schemas.microsoft.com/office/drawing/2014/main" id="{E0F2A5D4-3D5B-974A-B726-352419AF8148}"/>
              </a:ext>
            </a:extLst>
          </p:cNvPr>
          <p:cNvSpPr txBox="1"/>
          <p:nvPr/>
        </p:nvSpPr>
        <p:spPr>
          <a:xfrm>
            <a:off x="425904" y="2834176"/>
            <a:ext cx="2099652" cy="304245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IMPLEMENTATION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eaLnBrk="1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Global Project Management for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startegic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account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     - New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Customers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     - New Awards for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existing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customer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60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Process reboot &amp;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optimization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</a:t>
            </a:r>
          </a:p>
          <a:p>
            <a:pPr algn="l">
              <a:defRPr/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Sales Support,  Planning Establishment, Project Coordination, Animation, Follow-up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3AA67DB-AE4F-009D-043F-34578DF194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22" y="1788911"/>
            <a:ext cx="964410" cy="964410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63EC863-FE26-9958-F9FA-FAE3C25D017E}"/>
              </a:ext>
            </a:extLst>
          </p:cNvPr>
          <p:cNvSpPr/>
          <p:nvPr/>
        </p:nvSpPr>
        <p:spPr>
          <a:xfrm>
            <a:off x="2772389" y="1628303"/>
            <a:ext cx="2130214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EB4641"/>
            </a:solidFill>
            <a:prstDash val="solid"/>
          </a:ln>
          <a:effectLst/>
        </p:spPr>
      </p:sp>
      <p:sp>
        <p:nvSpPr>
          <p:cNvPr id="10" name="Rectangle : coins arrondis 4">
            <a:extLst>
              <a:ext uri="{FF2B5EF4-FFF2-40B4-BE49-F238E27FC236}">
                <a16:creationId xmlns:a16="http://schemas.microsoft.com/office/drawing/2014/main" id="{9E333C5D-5920-FB43-E466-4012FEC931A8}"/>
              </a:ext>
            </a:extLst>
          </p:cNvPr>
          <p:cNvSpPr txBox="1"/>
          <p:nvPr/>
        </p:nvSpPr>
        <p:spPr>
          <a:xfrm>
            <a:off x="2772389" y="2834175"/>
            <a:ext cx="2130214" cy="304245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CUSTOMER BUSINESS SOLUTIONS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Experts for IT Customer Solutions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Project Management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Sales supports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- Business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View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      </a:t>
            </a: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Actions : </a:t>
            </a:r>
          </a:p>
          <a:p>
            <a:pPr algn="l"/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Specs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Test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phasis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Training for EDI,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Track&amp;trace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Web Platforms</a:t>
            </a:r>
          </a:p>
        </p:txBody>
      </p:sp>
      <p:sp>
        <p:nvSpPr>
          <p:cNvPr id="11" name="Rectangle 10" descr="Informatique hébergé avec un remplissage uni">
            <a:extLst>
              <a:ext uri="{FF2B5EF4-FFF2-40B4-BE49-F238E27FC236}">
                <a16:creationId xmlns:a16="http://schemas.microsoft.com/office/drawing/2014/main" id="{7A55FCD4-265B-2433-C0A1-107AEFA940A0}"/>
              </a:ext>
            </a:extLst>
          </p:cNvPr>
          <p:cNvSpPr/>
          <p:nvPr/>
        </p:nvSpPr>
        <p:spPr>
          <a:xfrm>
            <a:off x="3301109" y="1773081"/>
            <a:ext cx="1023175" cy="884884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A60D3D-D8DC-BBD2-398F-13433CFAE172}"/>
              </a:ext>
            </a:extLst>
          </p:cNvPr>
          <p:cNvSpPr/>
          <p:nvPr/>
        </p:nvSpPr>
        <p:spPr>
          <a:xfrm>
            <a:off x="0" y="1412466"/>
            <a:ext cx="12192000" cy="4680000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DCCCD14-C776-3709-2E1A-A13BC1CF5EA2}"/>
              </a:ext>
            </a:extLst>
          </p:cNvPr>
          <p:cNvSpPr/>
          <p:nvPr/>
        </p:nvSpPr>
        <p:spPr>
          <a:xfrm>
            <a:off x="9701105" y="1628303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9FB5E1"/>
            </a:solidFill>
            <a:prstDash val="solid"/>
          </a:ln>
          <a:effectLst/>
        </p:spPr>
      </p:sp>
      <p:sp>
        <p:nvSpPr>
          <p:cNvPr id="18" name="Rectangle : coins arrondis 4">
            <a:extLst>
              <a:ext uri="{FF2B5EF4-FFF2-40B4-BE49-F238E27FC236}">
                <a16:creationId xmlns:a16="http://schemas.microsoft.com/office/drawing/2014/main" id="{0000E40E-2F91-B19E-0412-421B1B7CFD43}"/>
              </a:ext>
            </a:extLst>
          </p:cNvPr>
          <p:cNvSpPr txBox="1"/>
          <p:nvPr/>
        </p:nvSpPr>
        <p:spPr>
          <a:xfrm>
            <a:off x="9694516" y="2834174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DIGITALIZATION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50" err="1">
                <a:solidFill>
                  <a:srgbClr val="4E4F54"/>
                </a:solidFill>
                <a:latin typeface="+mn-lt"/>
              </a:rPr>
              <a:t>Robotic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Process Automation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IDP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New technologies, Apps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New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products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platforms (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Winddle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P44,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Wakeo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…)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Innovation =  IA, Real Time Monitoring,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predictivity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Market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Watch, Benchmark,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Organize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&amp;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Paricipate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  to MVP or POC, Promote Solution</a:t>
            </a:r>
          </a:p>
          <a:p>
            <a:pPr marL="171450" marR="0" lvl="0" indent="-17145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Char char="-"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EA7026E-FC68-4717-377B-D1C2B29058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rgbClr val="3A75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5" y="1845862"/>
            <a:ext cx="812103" cy="812103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64D4B59-3516-17EE-9050-F85235CD20D8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IMPLEMENTATION &amp; SOLUTIONS DEPT.</a:t>
            </a: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4C8B714-F528-4FE4-2F0D-3B51EF64C795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12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DIGITAL TRANSFORMATION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799448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CF1C1821-56AE-D2A6-8137-FA5FE7615DB3}"/>
              </a:ext>
            </a:extLst>
          </p:cNvPr>
          <p:cNvSpPr/>
          <p:nvPr/>
        </p:nvSpPr>
        <p:spPr>
          <a:xfrm>
            <a:off x="6392151" y="2061842"/>
            <a:ext cx="3600214" cy="2880000"/>
          </a:xfrm>
          <a:prstGeom prst="rect">
            <a:avLst/>
          </a:prstGeom>
          <a:solidFill>
            <a:srgbClr val="2C5E9B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086D9-12C2-6EB7-E744-5F4C8273F016}"/>
              </a:ext>
            </a:extLst>
          </p:cNvPr>
          <p:cNvSpPr/>
          <p:nvPr/>
        </p:nvSpPr>
        <p:spPr>
          <a:xfrm>
            <a:off x="2479841" y="2061842"/>
            <a:ext cx="3708000" cy="2880000"/>
          </a:xfrm>
          <a:prstGeom prst="rect">
            <a:avLst/>
          </a:prstGeom>
          <a:solidFill>
            <a:srgbClr val="2C5E9B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A323D2-8B7F-42FF-8641-7D5373372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7074" y="6370345"/>
            <a:ext cx="156449" cy="230828"/>
          </a:xfrm>
        </p:spPr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21</a:t>
            </a:fld>
            <a:endParaRPr lang="fr-FR">
              <a:solidFill>
                <a:srgbClr val="4E4F54"/>
              </a:solidFill>
            </a:endParaRPr>
          </a:p>
        </p:txBody>
      </p:sp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18DEF79B-5C8A-864E-09DC-FBE86C950851}"/>
              </a:ext>
            </a:extLst>
          </p:cNvPr>
          <p:cNvGraphicFramePr>
            <a:graphicFrameLocks/>
          </p:cNvGraphicFramePr>
          <p:nvPr/>
        </p:nvGraphicFramePr>
        <p:xfrm>
          <a:off x="2479840" y="2206343"/>
          <a:ext cx="4542926" cy="3676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4" name="Graphique 43">
            <a:extLst>
              <a:ext uri="{FF2B5EF4-FFF2-40B4-BE49-F238E27FC236}">
                <a16:creationId xmlns:a16="http://schemas.microsoft.com/office/drawing/2014/main" id="{52720A53-5D93-65B0-7B9A-4EDE3D9A9BAD}"/>
              </a:ext>
            </a:extLst>
          </p:cNvPr>
          <p:cNvGraphicFramePr/>
          <p:nvPr/>
        </p:nvGraphicFramePr>
        <p:xfrm>
          <a:off x="5355971" y="678255"/>
          <a:ext cx="5754253" cy="4731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617BF20F-D64B-BA7B-0D62-1BC2A73DF830}"/>
              </a:ext>
            </a:extLst>
          </p:cNvPr>
          <p:cNvSpPr/>
          <p:nvPr/>
        </p:nvSpPr>
        <p:spPr>
          <a:xfrm>
            <a:off x="10151062" y="2061842"/>
            <a:ext cx="1645835" cy="1287922"/>
          </a:xfrm>
          <a:prstGeom prst="roundRect">
            <a:avLst>
              <a:gd name="adj" fmla="val 0"/>
            </a:avLst>
          </a:prstGeom>
          <a:solidFill>
            <a:srgbClr val="2C5E9B"/>
          </a:solidFill>
          <a:ln w="31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UIPATH</a:t>
            </a:r>
          </a:p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fr-FR" sz="6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fr-FR" sz="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8840CD-AAD9-ECF0-C3F3-9364F47108DF}"/>
              </a:ext>
            </a:extLst>
          </p:cNvPr>
          <p:cNvSpPr txBox="1"/>
          <p:nvPr/>
        </p:nvSpPr>
        <p:spPr>
          <a:xfrm>
            <a:off x="3704402" y="3129541"/>
            <a:ext cx="1118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>
                <a:solidFill>
                  <a:schemeClr val="bg1"/>
                </a:solidFill>
              </a:rPr>
              <a:t>65</a:t>
            </a:r>
          </a:p>
        </p:txBody>
      </p:sp>
      <p:pic>
        <p:nvPicPr>
          <p:cNvPr id="2055" name="Picture Placeholder 7" descr="Picture Placeholder 7">
            <a:extLst>
              <a:ext uri="{FF2B5EF4-FFF2-40B4-BE49-F238E27FC236}">
                <a16:creationId xmlns:a16="http://schemas.microsoft.com/office/drawing/2014/main" id="{A927AA85-78CF-BE67-AFF4-EF91D62662E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9284" b="19284"/>
          <a:stretch/>
        </p:blipFill>
        <p:spPr>
          <a:xfrm>
            <a:off x="2479839" y="5029224"/>
            <a:ext cx="3730692" cy="884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1EA77509-C58D-DD32-E000-61E9C583EEE6}"/>
              </a:ext>
            </a:extLst>
          </p:cNvPr>
          <p:cNvSpPr/>
          <p:nvPr/>
        </p:nvSpPr>
        <p:spPr>
          <a:xfrm>
            <a:off x="2882046" y="5194382"/>
            <a:ext cx="399686" cy="416068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133">
              <a:solidFill>
                <a:schemeClr val="bg1"/>
              </a:solidFill>
              <a:latin typeface="Futura Bk B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F364C16-367A-AA7B-9DEA-3833D6FFB107}"/>
              </a:ext>
            </a:extLst>
          </p:cNvPr>
          <p:cNvSpPr txBox="1"/>
          <p:nvPr/>
        </p:nvSpPr>
        <p:spPr>
          <a:xfrm>
            <a:off x="3621346" y="5184397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>
                <a:solidFill>
                  <a:srgbClr val="183667"/>
                </a:solidFill>
                <a:latin typeface="Futura Bk BT"/>
              </a:rPr>
              <a:t>+ 41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D8CDE7D-C0FE-E274-9393-5F81231B4D83}"/>
              </a:ext>
            </a:extLst>
          </p:cNvPr>
          <p:cNvSpPr txBox="1"/>
          <p:nvPr/>
        </p:nvSpPr>
        <p:spPr>
          <a:xfrm>
            <a:off x="4046128" y="5333828"/>
            <a:ext cx="186713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>
                <a:solidFill>
                  <a:srgbClr val="183667"/>
                </a:solidFill>
                <a:latin typeface="Futura Bk BT"/>
              </a:rPr>
              <a:t>vs 2022</a:t>
            </a:r>
            <a:endParaRPr lang="fr-FR" sz="1867">
              <a:solidFill>
                <a:srgbClr val="183667"/>
              </a:solidFill>
              <a:latin typeface="Futura Bk BT"/>
            </a:endParaRP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C440AA37-3D66-1EE1-C009-79D83A5465A8}"/>
              </a:ext>
            </a:extLst>
          </p:cNvPr>
          <p:cNvSpPr/>
          <p:nvPr/>
        </p:nvSpPr>
        <p:spPr>
          <a:xfrm>
            <a:off x="280823" y="3326560"/>
            <a:ext cx="2105904" cy="830993"/>
          </a:xfrm>
          <a:prstGeom prst="rect">
            <a:avLst/>
          </a:prstGeom>
          <a:solidFill>
            <a:srgbClr val="8CB2D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>
                <a:solidFill>
                  <a:srgbClr val="183667"/>
                </a:solidFill>
                <a:latin typeface="Futura Bk BT"/>
              </a:rPr>
              <a:t>GLOBAL AUTOMATION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>
                <a:ln>
                  <a:noFill/>
                </a:ln>
                <a:solidFill>
                  <a:srgbClr val="183667"/>
                </a:solidFill>
                <a:effectLst/>
                <a:uFillTx/>
                <a:latin typeface="Futura Bk BT"/>
                <a:sym typeface="Calibri"/>
              </a:rPr>
              <a:t>OFFER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57E0451-2C2D-3C1B-4546-13B9A1CF8872}"/>
              </a:ext>
            </a:extLst>
          </p:cNvPr>
          <p:cNvSpPr/>
          <p:nvPr/>
        </p:nvSpPr>
        <p:spPr>
          <a:xfrm>
            <a:off x="280052" y="4190442"/>
            <a:ext cx="2105904" cy="828000"/>
          </a:xfrm>
          <a:prstGeom prst="rect">
            <a:avLst/>
          </a:prstGeom>
          <a:solidFill>
            <a:srgbClr val="8CB2D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fr-FR" b="1" cap="all">
                <a:solidFill>
                  <a:srgbClr val="183667"/>
                </a:solidFill>
                <a:latin typeface="Futura Bk BT"/>
              </a:rPr>
              <a:t>Center of Excellence</a:t>
            </a:r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CE51F138-031F-0831-4F3C-355F91D77173}"/>
              </a:ext>
            </a:extLst>
          </p:cNvPr>
          <p:cNvSpPr/>
          <p:nvPr/>
        </p:nvSpPr>
        <p:spPr>
          <a:xfrm>
            <a:off x="280052" y="5070680"/>
            <a:ext cx="2105904" cy="828000"/>
          </a:xfrm>
          <a:prstGeom prst="rect">
            <a:avLst/>
          </a:prstGeom>
          <a:solidFill>
            <a:srgbClr val="8CB2D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fr-FR" b="1">
                <a:solidFill>
                  <a:srgbClr val="183667"/>
                </a:solidFill>
                <a:latin typeface="Futura Bk BT"/>
              </a:rPr>
              <a:t>PROMOTE </a:t>
            </a:r>
          </a:p>
          <a:p>
            <a:r>
              <a:rPr lang="fr-FR" b="1">
                <a:solidFill>
                  <a:srgbClr val="183667"/>
                </a:solidFill>
                <a:latin typeface="Futura Bk BT"/>
              </a:rPr>
              <a:t>OFFER TO BUSINESS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18FA0180-2660-B1BB-F920-673BD7D9F633}"/>
              </a:ext>
            </a:extLst>
          </p:cNvPr>
          <p:cNvSpPr/>
          <p:nvPr/>
        </p:nvSpPr>
        <p:spPr bwMode="auto">
          <a:xfrm>
            <a:off x="10151061" y="3460875"/>
            <a:ext cx="1645835" cy="1047682"/>
          </a:xfrm>
          <a:prstGeom prst="rect">
            <a:avLst/>
          </a:prstGeom>
          <a:solidFill>
            <a:srgbClr val="8CB2DF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2063" name="TextBox 36">
            <a:extLst>
              <a:ext uri="{FF2B5EF4-FFF2-40B4-BE49-F238E27FC236}">
                <a16:creationId xmlns:a16="http://schemas.microsoft.com/office/drawing/2014/main" id="{7B4A7C8B-5280-9F84-293D-93C44FD08542}"/>
              </a:ext>
            </a:extLst>
          </p:cNvPr>
          <p:cNvSpPr txBox="1"/>
          <p:nvPr/>
        </p:nvSpPr>
        <p:spPr>
          <a:xfrm>
            <a:off x="10210102" y="3462615"/>
            <a:ext cx="1445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>
              <a:defRPr/>
            </a:pPr>
            <a:r>
              <a:rPr lang="en-US" sz="40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2064" name="Image 170">
            <a:extLst>
              <a:ext uri="{FF2B5EF4-FFF2-40B4-BE49-F238E27FC236}">
                <a16:creationId xmlns:a16="http://schemas.microsoft.com/office/drawing/2014/main" id="{0627B6C9-08D9-C902-5FFB-67FD74E5C8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7595" y="3607523"/>
            <a:ext cx="582919" cy="582919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200B10DA-9FEA-0428-383D-9393B14FBF08}"/>
              </a:ext>
            </a:extLst>
          </p:cNvPr>
          <p:cNvSpPr/>
          <p:nvPr/>
        </p:nvSpPr>
        <p:spPr>
          <a:xfrm>
            <a:off x="10541101" y="4052549"/>
            <a:ext cx="11666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en-US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Dedicated Environment</a:t>
            </a:r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5B0DB217-88C8-1498-315D-498F9FDC25F9}"/>
              </a:ext>
            </a:extLst>
          </p:cNvPr>
          <p:cNvSpPr/>
          <p:nvPr/>
        </p:nvSpPr>
        <p:spPr bwMode="auto">
          <a:xfrm>
            <a:off x="10151062" y="4624202"/>
            <a:ext cx="1645834" cy="1047682"/>
          </a:xfrm>
          <a:prstGeom prst="rect">
            <a:avLst/>
          </a:prstGeom>
          <a:solidFill>
            <a:srgbClr val="8CB2DF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2067" name="TextBox 36">
            <a:extLst>
              <a:ext uri="{FF2B5EF4-FFF2-40B4-BE49-F238E27FC236}">
                <a16:creationId xmlns:a16="http://schemas.microsoft.com/office/drawing/2014/main" id="{02E061AC-7240-B2C4-D549-CD9DD23A1602}"/>
              </a:ext>
            </a:extLst>
          </p:cNvPr>
          <p:cNvSpPr txBox="1"/>
          <p:nvPr/>
        </p:nvSpPr>
        <p:spPr>
          <a:xfrm>
            <a:off x="10210102" y="4625942"/>
            <a:ext cx="1445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>
              <a:defRPr/>
            </a:pPr>
            <a:r>
              <a:rPr lang="en-US" sz="40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2068" name="Image 170">
            <a:extLst>
              <a:ext uri="{FF2B5EF4-FFF2-40B4-BE49-F238E27FC236}">
                <a16:creationId xmlns:a16="http://schemas.microsoft.com/office/drawing/2014/main" id="{8D6E2095-9E9D-084F-4923-372D18E48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297595" y="4898032"/>
            <a:ext cx="582919" cy="328554"/>
          </a:xfrm>
          <a:prstGeom prst="rect">
            <a:avLst/>
          </a:prstGeom>
        </p:spPr>
      </p:pic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CF15B88-1383-77A3-FCEE-CB0152B1DA14}"/>
              </a:ext>
            </a:extLst>
          </p:cNvPr>
          <p:cNvSpPr/>
          <p:nvPr/>
        </p:nvSpPr>
        <p:spPr>
          <a:xfrm>
            <a:off x="10541101" y="5215876"/>
            <a:ext cx="11666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en-US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Partners</a:t>
            </a:r>
          </a:p>
        </p:txBody>
      </p:sp>
      <p:sp>
        <p:nvSpPr>
          <p:cNvPr id="2072" name="ZoneTexte 2071">
            <a:extLst>
              <a:ext uri="{FF2B5EF4-FFF2-40B4-BE49-F238E27FC236}">
                <a16:creationId xmlns:a16="http://schemas.microsoft.com/office/drawing/2014/main" id="{A0EB8DE8-BE20-32F7-EFF4-E0A860BD5D4A}"/>
              </a:ext>
            </a:extLst>
          </p:cNvPr>
          <p:cNvSpPr txBox="1"/>
          <p:nvPr/>
        </p:nvSpPr>
        <p:spPr>
          <a:xfrm>
            <a:off x="5211874" y="2928528"/>
            <a:ext cx="868182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900">
                <a:solidFill>
                  <a:schemeClr val="bg1"/>
                </a:solidFill>
                <a:latin typeface="+mn-lt"/>
              </a:rPr>
              <a:t>PRODUCTION</a:t>
            </a:r>
          </a:p>
        </p:txBody>
      </p:sp>
      <p:sp>
        <p:nvSpPr>
          <p:cNvPr id="2073" name="ZoneTexte 2072">
            <a:extLst>
              <a:ext uri="{FF2B5EF4-FFF2-40B4-BE49-F238E27FC236}">
                <a16:creationId xmlns:a16="http://schemas.microsoft.com/office/drawing/2014/main" id="{019C02D0-E5B1-ED69-D0E4-9A7C85D0664F}"/>
              </a:ext>
            </a:extLst>
          </p:cNvPr>
          <p:cNvSpPr txBox="1"/>
          <p:nvPr/>
        </p:nvSpPr>
        <p:spPr>
          <a:xfrm>
            <a:off x="4438580" y="4668364"/>
            <a:ext cx="89383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900">
                <a:solidFill>
                  <a:schemeClr val="bg1"/>
                </a:solidFill>
                <a:latin typeface="+mn-lt"/>
              </a:rPr>
              <a:t>IN PROGRESS</a:t>
            </a:r>
          </a:p>
        </p:txBody>
      </p:sp>
      <p:sp>
        <p:nvSpPr>
          <p:cNvPr id="2074" name="ZoneTexte 2073">
            <a:extLst>
              <a:ext uri="{FF2B5EF4-FFF2-40B4-BE49-F238E27FC236}">
                <a16:creationId xmlns:a16="http://schemas.microsoft.com/office/drawing/2014/main" id="{6C846442-4F0C-9437-71E7-4BD923082779}"/>
              </a:ext>
            </a:extLst>
          </p:cNvPr>
          <p:cNvSpPr txBox="1"/>
          <p:nvPr/>
        </p:nvSpPr>
        <p:spPr>
          <a:xfrm>
            <a:off x="2992620" y="4393143"/>
            <a:ext cx="662998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900">
                <a:solidFill>
                  <a:schemeClr val="bg1"/>
                </a:solidFill>
                <a:latin typeface="+mn-lt"/>
              </a:rPr>
              <a:t>TO START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559095EF-9C6C-0399-AE62-D6FF1EC31073}"/>
              </a:ext>
            </a:extLst>
          </p:cNvPr>
          <p:cNvSpPr txBox="1"/>
          <p:nvPr/>
        </p:nvSpPr>
        <p:spPr>
          <a:xfrm>
            <a:off x="2716327" y="3184329"/>
            <a:ext cx="618114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900">
                <a:solidFill>
                  <a:schemeClr val="bg1"/>
                </a:solidFill>
                <a:latin typeface="+mn-lt"/>
              </a:rPr>
              <a:t>PENDING</a:t>
            </a:r>
          </a:p>
        </p:txBody>
      </p:sp>
      <p:sp>
        <p:nvSpPr>
          <p:cNvPr id="2076" name="ZoneTexte 2075">
            <a:extLst>
              <a:ext uri="{FF2B5EF4-FFF2-40B4-BE49-F238E27FC236}">
                <a16:creationId xmlns:a16="http://schemas.microsoft.com/office/drawing/2014/main" id="{0E21CF3A-D969-0FC3-5730-A0E701ADE71E}"/>
              </a:ext>
            </a:extLst>
          </p:cNvPr>
          <p:cNvSpPr txBox="1"/>
          <p:nvPr/>
        </p:nvSpPr>
        <p:spPr>
          <a:xfrm>
            <a:off x="3263855" y="2434458"/>
            <a:ext cx="47705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900">
                <a:solidFill>
                  <a:schemeClr val="bg1"/>
                </a:solidFill>
                <a:latin typeface="+mn-lt"/>
              </a:rPr>
              <a:t>NO GO</a:t>
            </a:r>
          </a:p>
        </p:txBody>
      </p:sp>
      <p:pic>
        <p:nvPicPr>
          <p:cNvPr id="2077" name="Image 2076">
            <a:extLst>
              <a:ext uri="{FF2B5EF4-FFF2-40B4-BE49-F238E27FC236}">
                <a16:creationId xmlns:a16="http://schemas.microsoft.com/office/drawing/2014/main" id="{5C74A20C-85F4-01FB-F23C-BC6323E901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2000" y="648000"/>
            <a:ext cx="1068334" cy="576000"/>
          </a:xfrm>
          <a:prstGeom prst="rect">
            <a:avLst/>
          </a:prstGeom>
        </p:spPr>
      </p:pic>
      <p:sp>
        <p:nvSpPr>
          <p:cNvPr id="2078" name="ZoneTexte 2077">
            <a:extLst>
              <a:ext uri="{FF2B5EF4-FFF2-40B4-BE49-F238E27FC236}">
                <a16:creationId xmlns:a16="http://schemas.microsoft.com/office/drawing/2014/main" id="{1C5F4FC2-3D11-C8E4-150B-65C084AD5CCC}"/>
              </a:ext>
            </a:extLst>
          </p:cNvPr>
          <p:cNvSpPr txBox="1"/>
          <p:nvPr/>
        </p:nvSpPr>
        <p:spPr>
          <a:xfrm>
            <a:off x="4775510" y="2052456"/>
            <a:ext cx="137874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>
                <a:solidFill>
                  <a:schemeClr val="bg1"/>
                </a:solidFill>
                <a:latin typeface="Futura Bk BT"/>
              </a:rPr>
              <a:t>Process </a:t>
            </a:r>
          </a:p>
        </p:txBody>
      </p:sp>
      <p:sp>
        <p:nvSpPr>
          <p:cNvPr id="2079" name="ZoneTexte 2078">
            <a:extLst>
              <a:ext uri="{FF2B5EF4-FFF2-40B4-BE49-F238E27FC236}">
                <a16:creationId xmlns:a16="http://schemas.microsoft.com/office/drawing/2014/main" id="{5B77372F-BFD1-EA1C-0F45-7B34A91E4E52}"/>
              </a:ext>
            </a:extLst>
          </p:cNvPr>
          <p:cNvSpPr txBox="1"/>
          <p:nvPr/>
        </p:nvSpPr>
        <p:spPr>
          <a:xfrm>
            <a:off x="8574920" y="2061842"/>
            <a:ext cx="137874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b="1">
                <a:solidFill>
                  <a:schemeClr val="bg1"/>
                </a:solidFill>
                <a:latin typeface="Futura Bk BT"/>
              </a:rPr>
              <a:t>Users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23DE9615-E7F0-ED89-B1E0-85F3B4DF12A7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11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GLOBAL TRANSFORMATION OFFER [2023]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30506F-C622-F2B3-B9D3-1443DF79AA0D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791095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A323D2-8B7F-42FF-8641-7D5373372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7074" y="6370345"/>
            <a:ext cx="156449" cy="230828"/>
          </a:xfrm>
        </p:spPr>
        <p:txBody>
          <a:bodyPr/>
          <a:lstStyle/>
          <a:p>
            <a:fld id="{59894E3C-CCE6-F242-84E3-BCBDD257A1E1}" type="slidenum">
              <a:rPr lang="fr-FR" smtClean="0">
                <a:solidFill>
                  <a:srgbClr val="4E4F54"/>
                </a:solidFill>
              </a:rPr>
              <a:pPr/>
              <a:t>22</a:t>
            </a:fld>
            <a:endParaRPr lang="fr-FR">
              <a:solidFill>
                <a:srgbClr val="4E4F54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688ED6D-D33C-6216-9F75-C0074D3FE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2000" y="648000"/>
            <a:ext cx="1068334" cy="576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22DD014-754B-6500-DD8B-D6AF54C0CB3E}"/>
              </a:ext>
            </a:extLst>
          </p:cNvPr>
          <p:cNvSpPr/>
          <p:nvPr/>
        </p:nvSpPr>
        <p:spPr>
          <a:xfrm>
            <a:off x="271063" y="1601791"/>
            <a:ext cx="3801264" cy="2307494"/>
          </a:xfrm>
          <a:prstGeom prst="roundRect">
            <a:avLst>
              <a:gd name="adj" fmla="val 0"/>
            </a:avLst>
          </a:prstGeom>
          <a:solidFill>
            <a:srgbClr val="2C5E9B"/>
          </a:solidFill>
          <a:ln w="31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FFB195-56DC-81C5-88D1-E97EA685AA11}"/>
              </a:ext>
            </a:extLst>
          </p:cNvPr>
          <p:cNvSpPr txBox="1"/>
          <p:nvPr/>
        </p:nvSpPr>
        <p:spPr>
          <a:xfrm>
            <a:off x="2085024" y="1437967"/>
            <a:ext cx="183736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>
                <a:solidFill>
                  <a:srgbClr val="183667"/>
                </a:solidFill>
                <a:latin typeface="Futura Bk BT"/>
                <a:cs typeface="Arial" panose="020B0604020202020204" pitchFamily="34" charset="0"/>
              </a:rPr>
              <a:t>DATAQUALITY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83667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BOTS</a:t>
            </a:r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183667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E6D651A-41B7-D953-9267-A3ED2E9EE0D3}"/>
              </a:ext>
            </a:extLst>
          </p:cNvPr>
          <p:cNvSpPr txBox="1"/>
          <p:nvPr/>
        </p:nvSpPr>
        <p:spPr>
          <a:xfrm>
            <a:off x="708254" y="1977367"/>
            <a:ext cx="1771639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EASYBOT </a:t>
            </a:r>
            <a:r>
              <a:rPr kumimoji="0" lang="en-US" sz="1067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/ </a:t>
            </a:r>
            <a:r>
              <a:rPr kumimoji="0" lang="en-US" sz="70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GLOBAL ACCOUNT</a:t>
            </a:r>
            <a:endParaRPr kumimoji="0" lang="fr-FR" sz="1067" b="0" i="0" u="none" strike="noStrike" kern="1200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CC2D8D5-9A62-B2FD-911E-91D84979B8F0}"/>
              </a:ext>
            </a:extLst>
          </p:cNvPr>
          <p:cNvSpPr/>
          <p:nvPr/>
        </p:nvSpPr>
        <p:spPr>
          <a:xfrm>
            <a:off x="237740" y="4183850"/>
            <a:ext cx="3854899" cy="1998029"/>
          </a:xfrm>
          <a:prstGeom prst="roundRect">
            <a:avLst>
              <a:gd name="adj" fmla="val 0"/>
            </a:avLst>
          </a:prstGeom>
          <a:solidFill>
            <a:srgbClr val="2C5E9B"/>
          </a:solidFill>
          <a:ln w="31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76D37C-560E-5771-46E2-B23B6BBBD407}"/>
              </a:ext>
            </a:extLst>
          </p:cNvPr>
          <p:cNvSpPr txBox="1"/>
          <p:nvPr/>
        </p:nvSpPr>
        <p:spPr>
          <a:xfrm>
            <a:off x="2328680" y="4038446"/>
            <a:ext cx="159370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83667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FINANCIAL BOTS</a:t>
            </a:r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183667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9E41AF4-B512-7F6F-F799-EA7DF8176FD9}"/>
              </a:ext>
            </a:extLst>
          </p:cNvPr>
          <p:cNvSpPr txBox="1"/>
          <p:nvPr/>
        </p:nvSpPr>
        <p:spPr>
          <a:xfrm>
            <a:off x="708254" y="2327955"/>
            <a:ext cx="1790875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GIVAUDAN /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BL SWITZERLAND</a:t>
            </a: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CDAD5FA-7C96-96FD-A124-2DD14AF997E1}"/>
              </a:ext>
            </a:extLst>
          </p:cNvPr>
          <p:cNvSpPr txBox="1"/>
          <p:nvPr/>
        </p:nvSpPr>
        <p:spPr>
          <a:xfrm>
            <a:off x="648248" y="5103694"/>
            <a:ext cx="2411238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INVOICE MANAGEMENT </a:t>
            </a:r>
            <a:r>
              <a:rPr lang="en-US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/ BL ITALY</a:t>
            </a:r>
            <a:endParaRPr lang="fr-FR" sz="1067" kern="1200">
              <a:solidFill>
                <a:schemeClr val="bg1"/>
              </a:solidFill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FD2607AA-10BA-47B6-A09A-09B7BBE7BA09}"/>
              </a:ext>
            </a:extLst>
          </p:cNvPr>
          <p:cNvSpPr/>
          <p:nvPr/>
        </p:nvSpPr>
        <p:spPr>
          <a:xfrm>
            <a:off x="4378430" y="3336118"/>
            <a:ext cx="4045743" cy="2853895"/>
          </a:xfrm>
          <a:prstGeom prst="roundRect">
            <a:avLst>
              <a:gd name="adj" fmla="val 0"/>
            </a:avLst>
          </a:prstGeom>
          <a:solidFill>
            <a:srgbClr val="2C5E9B"/>
          </a:solidFill>
          <a:ln w="3175">
            <a:solidFill>
              <a:srgbClr val="18366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1235F72-8E95-FF28-F910-2364CAF67702}"/>
              </a:ext>
            </a:extLst>
          </p:cNvPr>
          <p:cNvSpPr txBox="1"/>
          <p:nvPr/>
        </p:nvSpPr>
        <p:spPr>
          <a:xfrm>
            <a:off x="4843246" y="4473615"/>
            <a:ext cx="2585964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MAISONS DU MONDE / BL MARSEILLE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75D70C1-354E-A32F-D47B-B389D904C91A}"/>
              </a:ext>
            </a:extLst>
          </p:cNvPr>
          <p:cNvSpPr txBox="1"/>
          <p:nvPr/>
        </p:nvSpPr>
        <p:spPr>
          <a:xfrm>
            <a:off x="4842174" y="3478803"/>
            <a:ext cx="1481496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CURIUM / BL ROISSY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4D4CF72-FFB5-E18A-B7C4-8076BA436FEA}"/>
              </a:ext>
            </a:extLst>
          </p:cNvPr>
          <p:cNvSpPr txBox="1"/>
          <p:nvPr/>
        </p:nvSpPr>
        <p:spPr>
          <a:xfrm>
            <a:off x="4842175" y="3810407"/>
            <a:ext cx="2850460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BOARDING CONFIRMATION / BL ROISSY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8F0F044-E376-C135-67C4-D1EEF19F8F4A}"/>
              </a:ext>
            </a:extLst>
          </p:cNvPr>
          <p:cNvSpPr txBox="1"/>
          <p:nvPr/>
        </p:nvSpPr>
        <p:spPr>
          <a:xfrm>
            <a:off x="4852582" y="4142011"/>
            <a:ext cx="2491388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HANDLERS (MILESTONE) / BL ROISSY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054" name="ZoneTexte 2053">
            <a:extLst>
              <a:ext uri="{FF2B5EF4-FFF2-40B4-BE49-F238E27FC236}">
                <a16:creationId xmlns:a16="http://schemas.microsoft.com/office/drawing/2014/main" id="{6C3B47D6-ECEF-F9F8-985A-30C208AFAD84}"/>
              </a:ext>
            </a:extLst>
          </p:cNvPr>
          <p:cNvSpPr txBox="1"/>
          <p:nvPr/>
        </p:nvSpPr>
        <p:spPr>
          <a:xfrm>
            <a:off x="4842174" y="5800034"/>
            <a:ext cx="2465740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SYSTEM U / CUSTOM DEPARTEMENT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055" name="ZoneTexte 2054">
            <a:extLst>
              <a:ext uri="{FF2B5EF4-FFF2-40B4-BE49-F238E27FC236}">
                <a16:creationId xmlns:a16="http://schemas.microsoft.com/office/drawing/2014/main" id="{269B3DE1-7AFA-29B2-B2A3-F8D3C89A7428}"/>
              </a:ext>
            </a:extLst>
          </p:cNvPr>
          <p:cNvSpPr txBox="1"/>
          <p:nvPr/>
        </p:nvSpPr>
        <p:spPr>
          <a:xfrm>
            <a:off x="4842174" y="4805219"/>
            <a:ext cx="1689886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SCHNEIDER / BL ROISSY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056" name="ZoneTexte 2055">
            <a:extLst>
              <a:ext uri="{FF2B5EF4-FFF2-40B4-BE49-F238E27FC236}">
                <a16:creationId xmlns:a16="http://schemas.microsoft.com/office/drawing/2014/main" id="{1A117188-1A49-1D8E-0628-6535104C576B}"/>
              </a:ext>
            </a:extLst>
          </p:cNvPr>
          <p:cNvSpPr txBox="1"/>
          <p:nvPr/>
        </p:nvSpPr>
        <p:spPr>
          <a:xfrm>
            <a:off x="4842174" y="5136823"/>
            <a:ext cx="1745991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EXPORT HLA / BL ROISSY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057" name="ZoneTexte 2056">
            <a:extLst>
              <a:ext uri="{FF2B5EF4-FFF2-40B4-BE49-F238E27FC236}">
                <a16:creationId xmlns:a16="http://schemas.microsoft.com/office/drawing/2014/main" id="{8CA8265D-F0F7-3989-5630-A215849F9D60}"/>
              </a:ext>
            </a:extLst>
          </p:cNvPr>
          <p:cNvSpPr txBox="1"/>
          <p:nvPr/>
        </p:nvSpPr>
        <p:spPr>
          <a:xfrm>
            <a:off x="4852580" y="5468427"/>
            <a:ext cx="2191626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REF MANAGEMENT / BL ROISSY</a:t>
            </a:r>
          </a:p>
        </p:txBody>
      </p:sp>
      <p:sp>
        <p:nvSpPr>
          <p:cNvPr id="2065" name="ZoneTexte 2064">
            <a:extLst>
              <a:ext uri="{FF2B5EF4-FFF2-40B4-BE49-F238E27FC236}">
                <a16:creationId xmlns:a16="http://schemas.microsoft.com/office/drawing/2014/main" id="{768FA082-0069-7F2F-10E1-E32E80D75EFD}"/>
              </a:ext>
            </a:extLst>
          </p:cNvPr>
          <p:cNvSpPr txBox="1"/>
          <p:nvPr/>
        </p:nvSpPr>
        <p:spPr>
          <a:xfrm>
            <a:off x="708254" y="2678543"/>
            <a:ext cx="1601721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SCHNEIDER / BL LYON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068" name="ZoneTexte 2067">
            <a:extLst>
              <a:ext uri="{FF2B5EF4-FFF2-40B4-BE49-F238E27FC236}">
                <a16:creationId xmlns:a16="http://schemas.microsoft.com/office/drawing/2014/main" id="{C35A3578-3459-BD25-3A33-9F3B35A29A65}"/>
              </a:ext>
            </a:extLst>
          </p:cNvPr>
          <p:cNvSpPr txBox="1"/>
          <p:nvPr/>
        </p:nvSpPr>
        <p:spPr>
          <a:xfrm>
            <a:off x="648248" y="4753106"/>
            <a:ext cx="3059573" cy="256545"/>
          </a:xfrm>
          <a:prstGeom prst="rect">
            <a:avLst/>
          </a:prstGeom>
          <a:solidFill>
            <a:srgbClr val="2C5E9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1219170" hangingPunct="1">
              <a:defRPr/>
            </a:pPr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C03 MERCURE REPORT / BL ITALY</a:t>
            </a:r>
          </a:p>
        </p:txBody>
      </p:sp>
      <p:sp>
        <p:nvSpPr>
          <p:cNvPr id="2071" name="ZoneTexte 2070">
            <a:extLst>
              <a:ext uri="{FF2B5EF4-FFF2-40B4-BE49-F238E27FC236}">
                <a16:creationId xmlns:a16="http://schemas.microsoft.com/office/drawing/2014/main" id="{3ADCE70D-D7E6-DD72-163B-4B25F0D828C6}"/>
              </a:ext>
            </a:extLst>
          </p:cNvPr>
          <p:cNvSpPr txBox="1"/>
          <p:nvPr/>
        </p:nvSpPr>
        <p:spPr>
          <a:xfrm>
            <a:off x="708254" y="3029131"/>
            <a:ext cx="1655860" cy="256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1219170" hangingPunct="1">
              <a:defRPr/>
            </a:pPr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AIRBUS / BL CT </a:t>
            </a:r>
          </a:p>
        </p:txBody>
      </p:sp>
      <p:sp>
        <p:nvSpPr>
          <p:cNvPr id="2073" name="ZoneTexte 2072">
            <a:extLst>
              <a:ext uri="{FF2B5EF4-FFF2-40B4-BE49-F238E27FC236}">
                <a16:creationId xmlns:a16="http://schemas.microsoft.com/office/drawing/2014/main" id="{7B7A0C92-D394-A80C-BB14-708A9F96ED28}"/>
              </a:ext>
            </a:extLst>
          </p:cNvPr>
          <p:cNvSpPr txBox="1"/>
          <p:nvPr/>
        </p:nvSpPr>
        <p:spPr>
          <a:xfrm>
            <a:off x="708254" y="3379719"/>
            <a:ext cx="1944763" cy="256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1219170" hangingPunct="1">
              <a:defRPr/>
            </a:pPr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LOREAL / BL LEHAVRE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C16C3D75-5344-C1DF-EB76-1291D4EDE11D}"/>
              </a:ext>
            </a:extLst>
          </p:cNvPr>
          <p:cNvSpPr txBox="1"/>
          <p:nvPr/>
        </p:nvSpPr>
        <p:spPr>
          <a:xfrm>
            <a:off x="648248" y="5459347"/>
            <a:ext cx="2964675" cy="256545"/>
          </a:xfrm>
          <a:prstGeom prst="rect">
            <a:avLst/>
          </a:prstGeom>
          <a:solidFill>
            <a:srgbClr val="2C5E9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fontAlgn="ctr"/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RPA BALANCE FINANCIAL / BL PUTEAUX</a:t>
            </a:r>
          </a:p>
        </p:txBody>
      </p:sp>
      <p:sp>
        <p:nvSpPr>
          <p:cNvPr id="2076" name="ZoneTexte 2075">
            <a:extLst>
              <a:ext uri="{FF2B5EF4-FFF2-40B4-BE49-F238E27FC236}">
                <a16:creationId xmlns:a16="http://schemas.microsoft.com/office/drawing/2014/main" id="{48186B73-563D-EEC8-8E0A-75AEC4FFC733}"/>
              </a:ext>
            </a:extLst>
          </p:cNvPr>
          <p:cNvSpPr txBox="1"/>
          <p:nvPr/>
        </p:nvSpPr>
        <p:spPr>
          <a:xfrm>
            <a:off x="648248" y="4402518"/>
            <a:ext cx="2970345" cy="256545"/>
          </a:xfrm>
          <a:prstGeom prst="rect">
            <a:avLst/>
          </a:prstGeom>
          <a:solidFill>
            <a:srgbClr val="2C5E9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1219170" hangingPunct="1">
              <a:defRPr/>
            </a:pPr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AIRBUS FHS / BL TOULOUSE </a:t>
            </a:r>
          </a:p>
        </p:txBody>
      </p:sp>
      <p:sp>
        <p:nvSpPr>
          <p:cNvPr id="2077" name="ZoneTexte 2076">
            <a:extLst>
              <a:ext uri="{FF2B5EF4-FFF2-40B4-BE49-F238E27FC236}">
                <a16:creationId xmlns:a16="http://schemas.microsoft.com/office/drawing/2014/main" id="{97478690-6386-3048-2603-17AA327765E6}"/>
              </a:ext>
            </a:extLst>
          </p:cNvPr>
          <p:cNvSpPr txBox="1"/>
          <p:nvPr/>
        </p:nvSpPr>
        <p:spPr>
          <a:xfrm>
            <a:off x="648248" y="5809935"/>
            <a:ext cx="3424079" cy="256545"/>
          </a:xfrm>
          <a:prstGeom prst="rect">
            <a:avLst/>
          </a:prstGeom>
          <a:solidFill>
            <a:srgbClr val="2C5E9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fontAlgn="ctr"/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LIEBHERR INVOICING PROCESS / BL TOULOUSE</a:t>
            </a:r>
          </a:p>
        </p:txBody>
      </p:sp>
      <p:sp>
        <p:nvSpPr>
          <p:cNvPr id="2078" name="Rectangle : coins arrondis 2077">
            <a:extLst>
              <a:ext uri="{FF2B5EF4-FFF2-40B4-BE49-F238E27FC236}">
                <a16:creationId xmlns:a16="http://schemas.microsoft.com/office/drawing/2014/main" id="{C3945B01-EB06-BA57-107F-35E18184AB7B}"/>
              </a:ext>
            </a:extLst>
          </p:cNvPr>
          <p:cNvSpPr/>
          <p:nvPr/>
        </p:nvSpPr>
        <p:spPr>
          <a:xfrm>
            <a:off x="4378430" y="1601790"/>
            <a:ext cx="4013617" cy="1459283"/>
          </a:xfrm>
          <a:prstGeom prst="roundRect">
            <a:avLst>
              <a:gd name="adj" fmla="val 0"/>
            </a:avLst>
          </a:prstGeom>
          <a:solidFill>
            <a:srgbClr val="2C5E9B"/>
          </a:solidFill>
          <a:ln w="31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080" name="ZoneTexte 2079">
            <a:extLst>
              <a:ext uri="{FF2B5EF4-FFF2-40B4-BE49-F238E27FC236}">
                <a16:creationId xmlns:a16="http://schemas.microsoft.com/office/drawing/2014/main" id="{59C9C589-A8D8-6151-5FDB-EB3495FA537C}"/>
              </a:ext>
            </a:extLst>
          </p:cNvPr>
          <p:cNvSpPr txBox="1"/>
          <p:nvPr/>
        </p:nvSpPr>
        <p:spPr>
          <a:xfrm>
            <a:off x="4868273" y="1722989"/>
            <a:ext cx="2531462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DIOR WHS MANAGEMENT </a:t>
            </a:r>
            <a:r>
              <a:rPr lang="en-US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/ BL CDG</a:t>
            </a:r>
            <a:endParaRPr lang="fr-FR" sz="1067" kern="1200">
              <a:solidFill>
                <a:schemeClr val="bg1"/>
              </a:solidFill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085" name="ZoneTexte 2084">
            <a:extLst>
              <a:ext uri="{FF2B5EF4-FFF2-40B4-BE49-F238E27FC236}">
                <a16:creationId xmlns:a16="http://schemas.microsoft.com/office/drawing/2014/main" id="{B3A58A9F-7A38-C554-92BF-B63F63BBE2B9}"/>
              </a:ext>
            </a:extLst>
          </p:cNvPr>
          <p:cNvSpPr txBox="1"/>
          <p:nvPr/>
        </p:nvSpPr>
        <p:spPr>
          <a:xfrm>
            <a:off x="4868273" y="2424165"/>
            <a:ext cx="2964675" cy="256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fontAlgn="ctr"/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RPA BALANCE FINANCIAL / BL PUTEAUX</a:t>
            </a:r>
          </a:p>
        </p:txBody>
      </p:sp>
      <p:sp>
        <p:nvSpPr>
          <p:cNvPr id="2086" name="ZoneTexte 2085">
            <a:extLst>
              <a:ext uri="{FF2B5EF4-FFF2-40B4-BE49-F238E27FC236}">
                <a16:creationId xmlns:a16="http://schemas.microsoft.com/office/drawing/2014/main" id="{0E1442E3-F7A1-E68F-16CC-C85D1D9753BD}"/>
              </a:ext>
            </a:extLst>
          </p:cNvPr>
          <p:cNvSpPr txBox="1"/>
          <p:nvPr/>
        </p:nvSpPr>
        <p:spPr>
          <a:xfrm>
            <a:off x="4868273" y="2774755"/>
            <a:ext cx="3739108" cy="256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fontAlgn="ctr"/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LIEBHERR INVOICING PROCESS / BL TOULOUSE</a:t>
            </a:r>
          </a:p>
        </p:txBody>
      </p:sp>
      <p:sp>
        <p:nvSpPr>
          <p:cNvPr id="2087" name="Rectangle : coins arrondis 2086">
            <a:extLst>
              <a:ext uri="{FF2B5EF4-FFF2-40B4-BE49-F238E27FC236}">
                <a16:creationId xmlns:a16="http://schemas.microsoft.com/office/drawing/2014/main" id="{7114AB66-BC49-7935-43C5-67E65FD18213}"/>
              </a:ext>
            </a:extLst>
          </p:cNvPr>
          <p:cNvSpPr/>
          <p:nvPr/>
        </p:nvSpPr>
        <p:spPr>
          <a:xfrm>
            <a:off x="8631467" y="1594667"/>
            <a:ext cx="3215608" cy="513946"/>
          </a:xfrm>
          <a:prstGeom prst="roundRect">
            <a:avLst>
              <a:gd name="adj" fmla="val 0"/>
            </a:avLst>
          </a:prstGeom>
          <a:solidFill>
            <a:srgbClr val="2C5E9B"/>
          </a:solidFill>
          <a:ln w="31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088" name="ZoneTexte 2087">
            <a:extLst>
              <a:ext uri="{FF2B5EF4-FFF2-40B4-BE49-F238E27FC236}">
                <a16:creationId xmlns:a16="http://schemas.microsoft.com/office/drawing/2014/main" id="{1D48DB4A-44DD-F173-0CD8-C8D78901D331}"/>
              </a:ext>
            </a:extLst>
          </p:cNvPr>
          <p:cNvSpPr txBox="1"/>
          <p:nvPr/>
        </p:nvSpPr>
        <p:spPr>
          <a:xfrm>
            <a:off x="10321162" y="1427302"/>
            <a:ext cx="139333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CUSTOM BOTS</a:t>
            </a:r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089" name="ZoneTexte 2088">
            <a:extLst>
              <a:ext uri="{FF2B5EF4-FFF2-40B4-BE49-F238E27FC236}">
                <a16:creationId xmlns:a16="http://schemas.microsoft.com/office/drawing/2014/main" id="{FA185B9B-B2EF-5908-2C37-ECE40676B10D}"/>
              </a:ext>
            </a:extLst>
          </p:cNvPr>
          <p:cNvSpPr txBox="1"/>
          <p:nvPr/>
        </p:nvSpPr>
        <p:spPr>
          <a:xfrm>
            <a:off x="9068657" y="1748626"/>
            <a:ext cx="2105063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HS CODE MAPPING </a:t>
            </a:r>
            <a:r>
              <a:rPr lang="en-US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/ BL CDG</a:t>
            </a:r>
            <a:endParaRPr lang="fr-FR" sz="1067" kern="1200">
              <a:solidFill>
                <a:schemeClr val="bg1"/>
              </a:solidFill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096" name="ZoneTexte 2095">
            <a:extLst>
              <a:ext uri="{FF2B5EF4-FFF2-40B4-BE49-F238E27FC236}">
                <a16:creationId xmlns:a16="http://schemas.microsoft.com/office/drawing/2014/main" id="{36D2C4FF-43E2-03C8-CE85-AC58EB897E57}"/>
              </a:ext>
            </a:extLst>
          </p:cNvPr>
          <p:cNvSpPr txBox="1"/>
          <p:nvPr/>
        </p:nvSpPr>
        <p:spPr>
          <a:xfrm>
            <a:off x="4868273" y="2073577"/>
            <a:ext cx="2308645" cy="256545"/>
          </a:xfrm>
          <a:prstGeom prst="rect">
            <a:avLst/>
          </a:prstGeom>
          <a:solidFill>
            <a:srgbClr val="2C5E9B"/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NESTLE CARGOO </a:t>
            </a:r>
            <a:r>
              <a:rPr lang="en-US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/ BL MARSEILLE</a:t>
            </a:r>
            <a:endParaRPr lang="fr-FR" sz="1067" kern="1200">
              <a:solidFill>
                <a:schemeClr val="bg1"/>
              </a:solidFill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079" name="ZoneTexte 2078">
            <a:extLst>
              <a:ext uri="{FF2B5EF4-FFF2-40B4-BE49-F238E27FC236}">
                <a16:creationId xmlns:a16="http://schemas.microsoft.com/office/drawing/2014/main" id="{3FADF28A-6897-CD77-4B60-69B6BCE0D5A8}"/>
              </a:ext>
            </a:extLst>
          </p:cNvPr>
          <p:cNvSpPr txBox="1"/>
          <p:nvPr/>
        </p:nvSpPr>
        <p:spPr>
          <a:xfrm>
            <a:off x="6833449" y="1407691"/>
            <a:ext cx="143180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BUSINESS BOTS</a:t>
            </a:r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0010882-9324-3664-0428-E124E2DA06E5}"/>
              </a:ext>
            </a:extLst>
          </p:cNvPr>
          <p:cNvSpPr txBox="1"/>
          <p:nvPr/>
        </p:nvSpPr>
        <p:spPr>
          <a:xfrm>
            <a:off x="5621579" y="3182272"/>
            <a:ext cx="264367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lvl="0" algn="r" defTabSz="1219170" hangingPunct="1">
              <a:defRPr/>
            </a:pPr>
            <a:r>
              <a:rPr lang="en-US" sz="1400" b="1" kern="1200">
                <a:solidFill>
                  <a:srgbClr val="183667"/>
                </a:solidFill>
                <a:latin typeface="Futura Bk BT"/>
                <a:cs typeface="Arial" panose="020B0604020202020204" pitchFamily="34" charset="0"/>
              </a:rPr>
              <a:t>BOTS VIA EXTERNAL SERVICE </a:t>
            </a:r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183667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102" name="Rectangle : coins arrondis 2101">
            <a:extLst>
              <a:ext uri="{FF2B5EF4-FFF2-40B4-BE49-F238E27FC236}">
                <a16:creationId xmlns:a16="http://schemas.microsoft.com/office/drawing/2014/main" id="{CF2335C2-4997-7E05-CC54-B956D3D73FEB}"/>
              </a:ext>
            </a:extLst>
          </p:cNvPr>
          <p:cNvSpPr/>
          <p:nvPr/>
        </p:nvSpPr>
        <p:spPr>
          <a:xfrm>
            <a:off x="8658733" y="2486994"/>
            <a:ext cx="3232944" cy="3693060"/>
          </a:xfrm>
          <a:prstGeom prst="roundRect">
            <a:avLst>
              <a:gd name="adj" fmla="val 0"/>
            </a:avLst>
          </a:prstGeom>
          <a:solidFill>
            <a:srgbClr val="2C5E9B"/>
          </a:solidFill>
          <a:ln w="3175">
            <a:solidFill>
              <a:srgbClr val="18366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103" name="ZoneTexte 2102">
            <a:extLst>
              <a:ext uri="{FF2B5EF4-FFF2-40B4-BE49-F238E27FC236}">
                <a16:creationId xmlns:a16="http://schemas.microsoft.com/office/drawing/2014/main" id="{CB786DA6-1A1E-A72D-8574-8ED2B16E867E}"/>
              </a:ext>
            </a:extLst>
          </p:cNvPr>
          <p:cNvSpPr txBox="1"/>
          <p:nvPr/>
        </p:nvSpPr>
        <p:spPr>
          <a:xfrm>
            <a:off x="9133759" y="3910174"/>
            <a:ext cx="2713315" cy="256545"/>
          </a:xfrm>
          <a:prstGeom prst="rect">
            <a:avLst/>
          </a:prstGeom>
          <a:solidFill>
            <a:srgbClr val="2C5E9B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FINANCIAL PROCESS / BL GERMANY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104" name="ZoneTexte 2103">
            <a:extLst>
              <a:ext uri="{FF2B5EF4-FFF2-40B4-BE49-F238E27FC236}">
                <a16:creationId xmlns:a16="http://schemas.microsoft.com/office/drawing/2014/main" id="{B8FB47ED-92E5-8A92-20CD-FADBEC11475D}"/>
              </a:ext>
            </a:extLst>
          </p:cNvPr>
          <p:cNvSpPr txBox="1"/>
          <p:nvPr/>
        </p:nvSpPr>
        <p:spPr>
          <a:xfrm>
            <a:off x="9132687" y="2915363"/>
            <a:ext cx="2713315" cy="256540"/>
          </a:xfrm>
          <a:prstGeom prst="rect">
            <a:avLst/>
          </a:prstGeom>
          <a:solidFill>
            <a:srgbClr val="2C5E9B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CW1 INVOICING PROCESS / GLOBAL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105" name="ZoneTexte 2104">
            <a:extLst>
              <a:ext uri="{FF2B5EF4-FFF2-40B4-BE49-F238E27FC236}">
                <a16:creationId xmlns:a16="http://schemas.microsoft.com/office/drawing/2014/main" id="{CE040AE0-5745-4B83-7C30-9F1E5B148513}"/>
              </a:ext>
            </a:extLst>
          </p:cNvPr>
          <p:cNvSpPr txBox="1"/>
          <p:nvPr/>
        </p:nvSpPr>
        <p:spPr>
          <a:xfrm>
            <a:off x="9132687" y="3246966"/>
            <a:ext cx="2581805" cy="256545"/>
          </a:xfrm>
          <a:prstGeom prst="rect">
            <a:avLst/>
          </a:prstGeom>
          <a:solidFill>
            <a:srgbClr val="2C5E9B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TOM MNGMT / GLOBAL</a:t>
            </a:r>
          </a:p>
        </p:txBody>
      </p:sp>
      <p:sp>
        <p:nvSpPr>
          <p:cNvPr id="2106" name="ZoneTexte 2105">
            <a:extLst>
              <a:ext uri="{FF2B5EF4-FFF2-40B4-BE49-F238E27FC236}">
                <a16:creationId xmlns:a16="http://schemas.microsoft.com/office/drawing/2014/main" id="{C481BC9B-6866-DB26-EDDD-7DE772AFD28F}"/>
              </a:ext>
            </a:extLst>
          </p:cNvPr>
          <p:cNvSpPr txBox="1"/>
          <p:nvPr/>
        </p:nvSpPr>
        <p:spPr>
          <a:xfrm>
            <a:off x="9143095" y="3578570"/>
            <a:ext cx="2599821" cy="256545"/>
          </a:xfrm>
          <a:prstGeom prst="rect">
            <a:avLst/>
          </a:prstGeom>
          <a:solidFill>
            <a:srgbClr val="2C5E9B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INVOICE MNGMT / BL POLAND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111" name="ZoneTexte 2110">
            <a:extLst>
              <a:ext uri="{FF2B5EF4-FFF2-40B4-BE49-F238E27FC236}">
                <a16:creationId xmlns:a16="http://schemas.microsoft.com/office/drawing/2014/main" id="{90A24FDE-9931-B7FC-0800-4430214A8189}"/>
              </a:ext>
            </a:extLst>
          </p:cNvPr>
          <p:cNvSpPr txBox="1"/>
          <p:nvPr/>
        </p:nvSpPr>
        <p:spPr>
          <a:xfrm>
            <a:off x="9132687" y="5236594"/>
            <a:ext cx="2668923" cy="256545"/>
          </a:xfrm>
          <a:prstGeom prst="rect">
            <a:avLst/>
          </a:prstGeom>
          <a:solidFill>
            <a:srgbClr val="2C5E9B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SYSTEM U / CUSTOM DEPARTEMENT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112" name="ZoneTexte 2111">
            <a:extLst>
              <a:ext uri="{FF2B5EF4-FFF2-40B4-BE49-F238E27FC236}">
                <a16:creationId xmlns:a16="http://schemas.microsoft.com/office/drawing/2014/main" id="{846A7F5D-FB9B-AA1A-10C8-6752CAB524D8}"/>
              </a:ext>
            </a:extLst>
          </p:cNvPr>
          <p:cNvSpPr txBox="1"/>
          <p:nvPr/>
        </p:nvSpPr>
        <p:spPr>
          <a:xfrm>
            <a:off x="9132687" y="4241779"/>
            <a:ext cx="2713315" cy="256542"/>
          </a:xfrm>
          <a:prstGeom prst="rect">
            <a:avLst/>
          </a:prstGeom>
          <a:solidFill>
            <a:srgbClr val="2C5E9B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ECS TRANSMISSION / BL MARSEILLE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113" name="ZoneTexte 2112">
            <a:extLst>
              <a:ext uri="{FF2B5EF4-FFF2-40B4-BE49-F238E27FC236}">
                <a16:creationId xmlns:a16="http://schemas.microsoft.com/office/drawing/2014/main" id="{9A96681D-61E6-CDB6-D8F6-FB0AD675962B}"/>
              </a:ext>
            </a:extLst>
          </p:cNvPr>
          <p:cNvSpPr txBox="1"/>
          <p:nvPr/>
        </p:nvSpPr>
        <p:spPr>
          <a:xfrm>
            <a:off x="9132687" y="4573382"/>
            <a:ext cx="2264476" cy="256545"/>
          </a:xfrm>
          <a:prstGeom prst="rect">
            <a:avLst/>
          </a:prstGeom>
          <a:solidFill>
            <a:srgbClr val="2C5E9B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CUSTOM WATCH / BL FRANCE</a:t>
            </a:r>
          </a:p>
        </p:txBody>
      </p:sp>
      <p:sp>
        <p:nvSpPr>
          <p:cNvPr id="2114" name="ZoneTexte 2113">
            <a:extLst>
              <a:ext uri="{FF2B5EF4-FFF2-40B4-BE49-F238E27FC236}">
                <a16:creationId xmlns:a16="http://schemas.microsoft.com/office/drawing/2014/main" id="{9E6DD5D7-4309-62FC-A37D-31A22D84CCE4}"/>
              </a:ext>
            </a:extLst>
          </p:cNvPr>
          <p:cNvSpPr txBox="1"/>
          <p:nvPr/>
        </p:nvSpPr>
        <p:spPr>
          <a:xfrm>
            <a:off x="9143093" y="4904986"/>
            <a:ext cx="2644236" cy="256545"/>
          </a:xfrm>
          <a:prstGeom prst="rect">
            <a:avLst/>
          </a:prstGeom>
          <a:solidFill>
            <a:srgbClr val="2C5E9B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67" kern="1200">
                <a:solidFill>
                  <a:schemeClr val="bg1"/>
                </a:solidFill>
                <a:latin typeface="Futura Bk BT"/>
                <a:cs typeface="Arial" panose="020B0604020202020204" pitchFamily="34" charset="0"/>
              </a:rPr>
              <a:t>IOT DEVICES PAIRING / BL CDG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119" name="ZoneTexte 2118">
            <a:extLst>
              <a:ext uri="{FF2B5EF4-FFF2-40B4-BE49-F238E27FC236}">
                <a16:creationId xmlns:a16="http://schemas.microsoft.com/office/drawing/2014/main" id="{5D334FDC-B105-2ABA-DF4B-C611AB675155}"/>
              </a:ext>
            </a:extLst>
          </p:cNvPr>
          <p:cNvSpPr txBox="1"/>
          <p:nvPr/>
        </p:nvSpPr>
        <p:spPr>
          <a:xfrm>
            <a:off x="9359148" y="2346938"/>
            <a:ext cx="235534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r" defTabSz="1219170" hangingPunct="1">
              <a:defRPr/>
            </a:pPr>
            <a:r>
              <a:rPr lang="en-US" sz="1400" b="1" kern="1200">
                <a:solidFill>
                  <a:srgbClr val="183667"/>
                </a:solidFill>
                <a:latin typeface="Futura Bk BT"/>
                <a:cs typeface="Arial" panose="020B0604020202020204" pitchFamily="34" charset="0"/>
              </a:rPr>
              <a:t>2024 UPCOMING BOTS</a:t>
            </a:r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183667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122" name="ZoneTexte 2121">
            <a:extLst>
              <a:ext uri="{FF2B5EF4-FFF2-40B4-BE49-F238E27FC236}">
                <a16:creationId xmlns:a16="http://schemas.microsoft.com/office/drawing/2014/main" id="{D42E2B04-C065-CEB6-1701-CE08757789AA}"/>
              </a:ext>
            </a:extLst>
          </p:cNvPr>
          <p:cNvSpPr txBox="1"/>
          <p:nvPr/>
        </p:nvSpPr>
        <p:spPr>
          <a:xfrm>
            <a:off x="9139642" y="5833101"/>
            <a:ext cx="2668923" cy="256545"/>
          </a:xfrm>
          <a:prstGeom prst="rect">
            <a:avLst/>
          </a:prstGeom>
          <a:solidFill>
            <a:srgbClr val="2C5E9B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ROLEX TR / BL SWIZERLAND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126" name="ZoneTexte 2125">
            <a:extLst>
              <a:ext uri="{FF2B5EF4-FFF2-40B4-BE49-F238E27FC236}">
                <a16:creationId xmlns:a16="http://schemas.microsoft.com/office/drawing/2014/main" id="{CD78CD47-B770-59BC-ED61-67CC8A9ABD68}"/>
              </a:ext>
            </a:extLst>
          </p:cNvPr>
          <p:cNvSpPr txBox="1"/>
          <p:nvPr/>
        </p:nvSpPr>
        <p:spPr>
          <a:xfrm>
            <a:off x="9139642" y="5540371"/>
            <a:ext cx="2668923" cy="256545"/>
          </a:xfrm>
          <a:prstGeom prst="rect">
            <a:avLst/>
          </a:prstGeom>
          <a:solidFill>
            <a:srgbClr val="2C5E9B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Bk BT"/>
                <a:cs typeface="Arial" panose="020B0604020202020204" pitchFamily="34" charset="0"/>
              </a:rPr>
              <a:t>HR MNGMT / BL MARSEILLE</a:t>
            </a:r>
            <a:endParaRPr kumimoji="0" lang="fr-FR" sz="1067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BB9DDA03-1DB8-6EE3-DF03-A73DA1F295EA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4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MAJOR PROCESSES OPERATED BY BOTS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7843006-693B-D74D-B7A7-5CC5273B7835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8584771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053AE1F6-9011-A6E5-9DE8-DE672F395987}"/>
              </a:ext>
            </a:extLst>
          </p:cNvPr>
          <p:cNvGraphicFramePr>
            <a:graphicFrameLocks noGrp="1"/>
          </p:cNvGraphicFramePr>
          <p:nvPr/>
        </p:nvGraphicFramePr>
        <p:xfrm>
          <a:off x="531673" y="1325602"/>
          <a:ext cx="11374437" cy="4782312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840693">
                  <a:extLst>
                    <a:ext uri="{9D8B030D-6E8A-4147-A177-3AD203B41FA5}">
                      <a16:colId xmlns:a16="http://schemas.microsoft.com/office/drawing/2014/main" val="3963152029"/>
                    </a:ext>
                  </a:extLst>
                </a:gridCol>
                <a:gridCol w="1302989">
                  <a:extLst>
                    <a:ext uri="{9D8B030D-6E8A-4147-A177-3AD203B41FA5}">
                      <a16:colId xmlns:a16="http://schemas.microsoft.com/office/drawing/2014/main" val="4174794154"/>
                    </a:ext>
                  </a:extLst>
                </a:gridCol>
                <a:gridCol w="1473694">
                  <a:extLst>
                    <a:ext uri="{9D8B030D-6E8A-4147-A177-3AD203B41FA5}">
                      <a16:colId xmlns:a16="http://schemas.microsoft.com/office/drawing/2014/main" val="2485961333"/>
                    </a:ext>
                  </a:extLst>
                </a:gridCol>
                <a:gridCol w="1065320">
                  <a:extLst>
                    <a:ext uri="{9D8B030D-6E8A-4147-A177-3AD203B41FA5}">
                      <a16:colId xmlns:a16="http://schemas.microsoft.com/office/drawing/2014/main" val="2492357335"/>
                    </a:ext>
                  </a:extLst>
                </a:gridCol>
                <a:gridCol w="1837678">
                  <a:extLst>
                    <a:ext uri="{9D8B030D-6E8A-4147-A177-3AD203B41FA5}">
                      <a16:colId xmlns:a16="http://schemas.microsoft.com/office/drawing/2014/main" val="27573411"/>
                    </a:ext>
                  </a:extLst>
                </a:gridCol>
                <a:gridCol w="1119662">
                  <a:extLst>
                    <a:ext uri="{9D8B030D-6E8A-4147-A177-3AD203B41FA5}">
                      <a16:colId xmlns:a16="http://schemas.microsoft.com/office/drawing/2014/main" val="4071587693"/>
                    </a:ext>
                  </a:extLst>
                </a:gridCol>
                <a:gridCol w="2734401">
                  <a:extLst>
                    <a:ext uri="{9D8B030D-6E8A-4147-A177-3AD203B41FA5}">
                      <a16:colId xmlns:a16="http://schemas.microsoft.com/office/drawing/2014/main" val="3074843991"/>
                    </a:ext>
                  </a:extLst>
                </a:gridCol>
              </a:tblGrid>
              <a:tr h="597789">
                <a:tc>
                  <a:txBody>
                    <a:bodyPr/>
                    <a:lstStyle/>
                    <a:p>
                      <a:r>
                        <a:rPr lang="fr-FR" sz="1400"/>
                        <a:t>SOLUTION</a:t>
                      </a:r>
                      <a:endParaRPr lang="fr-FR" sz="1400">
                        <a:latin typeface="Futura Bk B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5E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Contract</a:t>
                      </a:r>
                      <a:endParaRPr kumimoji="0" lang="fr-FR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5E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EDI</a:t>
                      </a:r>
                      <a:endParaRPr kumimoji="0" lang="fr-FR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5E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POC</a:t>
                      </a:r>
                      <a:endParaRPr kumimoji="0" lang="fr-FR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5E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CLIENT POC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5E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RetEx</a:t>
                      </a:r>
                      <a:endParaRPr kumimoji="0" lang="fr-FR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5E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Implementation</a:t>
                      </a:r>
                      <a:endParaRPr kumimoji="0" lang="fr-FR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5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733627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latin typeface="Futura Bk BT"/>
                        </a:rPr>
                        <a:t>Managed by Corp.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>
                          <a:latin typeface="Futura Bk BT"/>
                        </a:rPr>
                        <a:t>Managed by Corp.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 GIVAUDAN | BIOMERIEUX | EXPANSCIENCE | IBECOR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078516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Mar.24 (T&amp;T)</a:t>
                      </a:r>
                    </a:p>
                    <a:p>
                      <a:r>
                        <a:rPr lang="fr-FR" sz="9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Oct.24 (Booking)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LOREAL T&amp;R |  SODIAAL | VALSPAR |NUTRISET | FAUREVIA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30785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 CHANEL | LOREAL | TIFFANY &amp; CO | MDM | LV | HERMES | ERAM | JJA | SLN | VETIR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7011828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pPr algn="l"/>
                      <a:r>
                        <a:rPr lang="fr-FR" sz="1100" b="0" i="0" u="none" strike="noStrike" cap="none" spc="0" baseline="0" err="1">
                          <a:solidFill>
                            <a:schemeClr val="dk1"/>
                          </a:solidFill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Predictive</a:t>
                      </a:r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l"/>
                      <a:r>
                        <a:rPr lang="fr-FR" sz="11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 Cockpit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100" b="1"/>
                        <a:t>                         </a:t>
                      </a:r>
                      <a:endParaRPr lang="fr-FR" sz="1100" b="1">
                        <a:latin typeface="Futura Bk B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6180922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pPr algn="l"/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>
                          <a:latin typeface="Futura Bk BT"/>
                        </a:rPr>
                        <a:t>France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b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Germany, Italie, China &gt; Done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3765556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pPr algn="l"/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1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100">
                          <a:latin typeface="Futura Bk BT"/>
                        </a:rPr>
                        <a:t>Under analysis: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598572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pPr algn="ctr"/>
                      <a:endParaRPr lang="fr-FR" sz="10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>
                          <a:latin typeface="Futura Bk BT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Access </a:t>
                      </a:r>
                      <a:r>
                        <a:rPr lang="fr-FR" sz="1100" b="0" i="0" u="none" strike="noStrike" cap="none" spc="0" baseline="0" err="1">
                          <a:solidFill>
                            <a:schemeClr val="dk1"/>
                          </a:solidFill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opened</a:t>
                      </a:r>
                      <a:r>
                        <a:rPr lang="fr-FR" sz="11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 for AME, APAC and MESA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4242366"/>
                  </a:ext>
                </a:extLst>
              </a:tr>
            </a:tbl>
          </a:graphicData>
        </a:graphic>
      </p:graphicFrame>
      <p:pic>
        <p:nvPicPr>
          <p:cNvPr id="2050" name="Picture 2" descr="P44 Status Page Status">
            <a:extLst>
              <a:ext uri="{FF2B5EF4-FFF2-40B4-BE49-F238E27FC236}">
                <a16:creationId xmlns:a16="http://schemas.microsoft.com/office/drawing/2014/main" id="{4ED62978-4F68-D43C-86EA-4762B3D15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6" y="1918316"/>
            <a:ext cx="880368" cy="58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que 12" descr="Case cochée avec un remplissage uni">
            <a:extLst>
              <a:ext uri="{FF2B5EF4-FFF2-40B4-BE49-F238E27FC236}">
                <a16:creationId xmlns:a16="http://schemas.microsoft.com/office/drawing/2014/main" id="{213B9A20-3287-016C-6344-10B68FCE4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957" y="2008079"/>
            <a:ext cx="407386" cy="407386"/>
          </a:xfrm>
          <a:prstGeom prst="rect">
            <a:avLst/>
          </a:prstGeom>
        </p:spPr>
      </p:pic>
      <p:pic>
        <p:nvPicPr>
          <p:cNvPr id="14" name="Graphique 13" descr="Case cochée avec un remplissage uni">
            <a:extLst>
              <a:ext uri="{FF2B5EF4-FFF2-40B4-BE49-F238E27FC236}">
                <a16:creationId xmlns:a16="http://schemas.microsoft.com/office/drawing/2014/main" id="{255EFE3F-A20E-B1CB-05CA-F45338B4B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000" y="2008079"/>
            <a:ext cx="407386" cy="407386"/>
          </a:xfrm>
          <a:prstGeom prst="rect">
            <a:avLst/>
          </a:prstGeom>
        </p:spPr>
      </p:pic>
      <p:pic>
        <p:nvPicPr>
          <p:cNvPr id="16" name="Image 15" descr="Une image contenant logo, Graphique, graphisme, Police&#10;&#10;Description générée automatiquement">
            <a:extLst>
              <a:ext uri="{FF2B5EF4-FFF2-40B4-BE49-F238E27FC236}">
                <a16:creationId xmlns:a16="http://schemas.microsoft.com/office/drawing/2014/main" id="{76D710F4-C228-AA13-26AD-CBD352ABD5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59" y="2008079"/>
            <a:ext cx="705908" cy="586912"/>
          </a:xfrm>
          <a:prstGeom prst="rect">
            <a:avLst/>
          </a:prstGeom>
        </p:spPr>
      </p:pic>
      <p:pic>
        <p:nvPicPr>
          <p:cNvPr id="2052" name="Picture 4" descr="Maisons Du Monde Logo transparent PNG - StickPNG">
            <a:extLst>
              <a:ext uri="{FF2B5EF4-FFF2-40B4-BE49-F238E27FC236}">
                <a16:creationId xmlns:a16="http://schemas.microsoft.com/office/drawing/2014/main" id="{71D0FAF4-D484-3E81-09A2-0584F659A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 b="20508"/>
          <a:stretch/>
        </p:blipFill>
        <p:spPr bwMode="auto">
          <a:xfrm>
            <a:off x="7047576" y="2008079"/>
            <a:ext cx="680211" cy="4073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Winddle étend son offre pour accompagner les marques de mode sur la ...">
            <a:extLst>
              <a:ext uri="{FF2B5EF4-FFF2-40B4-BE49-F238E27FC236}">
                <a16:creationId xmlns:a16="http://schemas.microsoft.com/office/drawing/2014/main" id="{3D68B7B3-B420-9162-3683-CE3BF069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92" y="3211787"/>
            <a:ext cx="1475216" cy="39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keo erhält 11 Millionen US-Dollar von Promus Ventures und 360 Capital">
            <a:extLst>
              <a:ext uri="{FF2B5EF4-FFF2-40B4-BE49-F238E27FC236}">
                <a16:creationId xmlns:a16="http://schemas.microsoft.com/office/drawing/2014/main" id="{9EA18359-2C4A-82C5-7961-AB5EAE99A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38" y="2704284"/>
            <a:ext cx="1050524" cy="23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que 16" descr="Case cochée avec un remplissage uni">
            <a:extLst>
              <a:ext uri="{FF2B5EF4-FFF2-40B4-BE49-F238E27FC236}">
                <a16:creationId xmlns:a16="http://schemas.microsoft.com/office/drawing/2014/main" id="{445A5603-8C28-1257-DFF3-EC268BE01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200" y="2594991"/>
            <a:ext cx="407386" cy="407386"/>
          </a:xfrm>
          <a:prstGeom prst="rect">
            <a:avLst/>
          </a:prstGeom>
        </p:spPr>
      </p:pic>
      <p:pic>
        <p:nvPicPr>
          <p:cNvPr id="18" name="Graphique 17" descr="Case cochée avec un remplissage uni">
            <a:extLst>
              <a:ext uri="{FF2B5EF4-FFF2-40B4-BE49-F238E27FC236}">
                <a16:creationId xmlns:a16="http://schemas.microsoft.com/office/drawing/2014/main" id="{DE1C1E73-FBFF-A186-AF7A-77720A9320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57976" y="2616381"/>
            <a:ext cx="407386" cy="407386"/>
          </a:xfrm>
          <a:prstGeom prst="rect">
            <a:avLst/>
          </a:prstGeom>
        </p:spPr>
      </p:pic>
      <p:pic>
        <p:nvPicPr>
          <p:cNvPr id="19" name="Graphique 18" descr="Case cochée avec un remplissage uni">
            <a:extLst>
              <a:ext uri="{FF2B5EF4-FFF2-40B4-BE49-F238E27FC236}">
                <a16:creationId xmlns:a16="http://schemas.microsoft.com/office/drawing/2014/main" id="{75A53B01-F45E-4209-3373-D5B5BC266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957" y="2616381"/>
            <a:ext cx="407386" cy="407386"/>
          </a:xfrm>
          <a:prstGeom prst="rect">
            <a:avLst/>
          </a:prstGeom>
        </p:spPr>
      </p:pic>
      <p:pic>
        <p:nvPicPr>
          <p:cNvPr id="2058" name="Picture 10" descr="Système U investit dans la logistique et ses hommes">
            <a:extLst>
              <a:ext uri="{FF2B5EF4-FFF2-40B4-BE49-F238E27FC236}">
                <a16:creationId xmlns:a16="http://schemas.microsoft.com/office/drawing/2014/main" id="{6974FC87-D0F0-F703-E389-229281CB4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65" t="22429" r="16858" b="25771"/>
          <a:stretch/>
        </p:blipFill>
        <p:spPr bwMode="auto">
          <a:xfrm>
            <a:off x="6296893" y="2682894"/>
            <a:ext cx="737854" cy="319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32D53ED-0E42-0726-38E4-622215A2E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44509"/>
          <a:stretch/>
        </p:blipFill>
        <p:spPr>
          <a:xfrm>
            <a:off x="7156453" y="2704284"/>
            <a:ext cx="693823" cy="319483"/>
          </a:xfrm>
          <a:prstGeom prst="rect">
            <a:avLst/>
          </a:prstGeom>
        </p:spPr>
      </p:pic>
      <p:pic>
        <p:nvPicPr>
          <p:cNvPr id="22" name="Graphique 21" descr="Case cochée avec un remplissage uni">
            <a:extLst>
              <a:ext uri="{FF2B5EF4-FFF2-40B4-BE49-F238E27FC236}">
                <a16:creationId xmlns:a16="http://schemas.microsoft.com/office/drawing/2014/main" id="{F531171C-447D-CD6A-9B1F-4D64AC77A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200" y="3221582"/>
            <a:ext cx="407386" cy="407386"/>
          </a:xfrm>
          <a:prstGeom prst="rect">
            <a:avLst/>
          </a:prstGeom>
        </p:spPr>
      </p:pic>
      <p:pic>
        <p:nvPicPr>
          <p:cNvPr id="23" name="Graphique 22" descr="Case cochée avec un remplissage uni">
            <a:extLst>
              <a:ext uri="{FF2B5EF4-FFF2-40B4-BE49-F238E27FC236}">
                <a16:creationId xmlns:a16="http://schemas.microsoft.com/office/drawing/2014/main" id="{0A5EC93D-CB28-2B83-E391-1244F1CC9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7200" y="3200602"/>
            <a:ext cx="407386" cy="407386"/>
          </a:xfrm>
          <a:prstGeom prst="rect">
            <a:avLst/>
          </a:prstGeom>
        </p:spPr>
      </p:pic>
      <p:pic>
        <p:nvPicPr>
          <p:cNvPr id="24" name="Graphique 23" descr="Case cochée avec un remplissage uni">
            <a:extLst>
              <a:ext uri="{FF2B5EF4-FFF2-40B4-BE49-F238E27FC236}">
                <a16:creationId xmlns:a16="http://schemas.microsoft.com/office/drawing/2014/main" id="{6B0BA8AA-9EE8-EFCD-9FF2-E5CB31F6F0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57976" y="3200602"/>
            <a:ext cx="407386" cy="407386"/>
          </a:xfrm>
          <a:prstGeom prst="rect">
            <a:avLst/>
          </a:prstGeom>
        </p:spPr>
      </p:pic>
      <p:pic>
        <p:nvPicPr>
          <p:cNvPr id="26" name="Graphique 25" descr="Case cochée avec un remplissage uni">
            <a:extLst>
              <a:ext uri="{FF2B5EF4-FFF2-40B4-BE49-F238E27FC236}">
                <a16:creationId xmlns:a16="http://schemas.microsoft.com/office/drawing/2014/main" id="{49B7B7D8-9D33-F386-30AF-53186003C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000" y="3203033"/>
            <a:ext cx="407386" cy="407386"/>
          </a:xfrm>
          <a:prstGeom prst="rect">
            <a:avLst/>
          </a:prstGeom>
        </p:spPr>
      </p:pic>
      <p:pic>
        <p:nvPicPr>
          <p:cNvPr id="28" name="Graphique 27" descr="Case cochée avec un remplissage uni">
            <a:extLst>
              <a:ext uri="{FF2B5EF4-FFF2-40B4-BE49-F238E27FC236}">
                <a16:creationId xmlns:a16="http://schemas.microsoft.com/office/drawing/2014/main" id="{8127BE2B-40A6-143C-AB03-926A590CA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200" y="3846586"/>
            <a:ext cx="407386" cy="407386"/>
          </a:xfrm>
          <a:prstGeom prst="rect">
            <a:avLst/>
          </a:prstGeom>
        </p:spPr>
      </p:pic>
      <p:pic>
        <p:nvPicPr>
          <p:cNvPr id="2064" name="Picture 16" descr="Travailler chez TNP Consultants | Glassdoor">
            <a:extLst>
              <a:ext uri="{FF2B5EF4-FFF2-40B4-BE49-F238E27FC236}">
                <a16:creationId xmlns:a16="http://schemas.microsoft.com/office/drawing/2014/main" id="{296B8929-C2DA-92DB-98A9-B706445C8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9" b="28618"/>
          <a:stretch/>
        </p:blipFill>
        <p:spPr bwMode="auto">
          <a:xfrm>
            <a:off x="1465800" y="3816693"/>
            <a:ext cx="714377" cy="38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que 29" descr="Case cochée avec un remplissage uni">
            <a:extLst>
              <a:ext uri="{FF2B5EF4-FFF2-40B4-BE49-F238E27FC236}">
                <a16:creationId xmlns:a16="http://schemas.microsoft.com/office/drawing/2014/main" id="{6BEEBF79-90DF-5128-ECE0-638FC99B70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099" y="2330244"/>
            <a:ext cx="45719" cy="45719"/>
          </a:xfrm>
          <a:prstGeom prst="rect">
            <a:avLst/>
          </a:prstGeom>
        </p:spPr>
      </p:pic>
      <p:pic>
        <p:nvPicPr>
          <p:cNvPr id="2068" name="Picture 20" descr="Disneyland – Logos Download">
            <a:extLst>
              <a:ext uri="{FF2B5EF4-FFF2-40B4-BE49-F238E27FC236}">
                <a16:creationId xmlns:a16="http://schemas.microsoft.com/office/drawing/2014/main" id="{E68D2C50-FBBE-7722-F356-03732D0A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19" y="4006266"/>
            <a:ext cx="900634" cy="25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ZoneTexte 2047">
            <a:extLst>
              <a:ext uri="{FF2B5EF4-FFF2-40B4-BE49-F238E27FC236}">
                <a16:creationId xmlns:a16="http://schemas.microsoft.com/office/drawing/2014/main" id="{B538452F-3F26-5DCC-695F-9927DC1B61BA}"/>
              </a:ext>
            </a:extLst>
          </p:cNvPr>
          <p:cNvSpPr txBox="1"/>
          <p:nvPr/>
        </p:nvSpPr>
        <p:spPr>
          <a:xfrm>
            <a:off x="8081818" y="3714116"/>
            <a:ext cx="3824292" cy="600160"/>
          </a:xfrm>
          <a:prstGeom prst="rect">
            <a:avLst/>
          </a:prstGeom>
          <a:solidFill>
            <a:srgbClr val="E7E8ED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eaLnBrk="1">
              <a:defRPr sz="1100">
                <a:solidFill>
                  <a:schemeClr val="tx1"/>
                </a:solidFill>
                <a:latin typeface="Futura Bk BT"/>
              </a:defRPr>
            </a:lvl1pPr>
          </a:lstStyle>
          <a:p>
            <a:endParaRPr lang="fr-FR"/>
          </a:p>
          <a:p>
            <a:r>
              <a:rPr lang="fr-FR"/>
              <a:t>Project standby &gt; </a:t>
            </a:r>
            <a:r>
              <a:rPr lang="fr-FR" err="1"/>
              <a:t>waiting</a:t>
            </a:r>
            <a:r>
              <a:rPr lang="fr-FR"/>
              <a:t> CEVA synergies &gt; </a:t>
            </a:r>
            <a:r>
              <a:rPr lang="fr-FR" b="1"/>
              <a:t>BEACONE</a:t>
            </a:r>
            <a:r>
              <a:rPr lang="fr-FR"/>
              <a:t> </a:t>
            </a:r>
          </a:p>
          <a:p>
            <a:endParaRPr lang="fr-FR"/>
          </a:p>
        </p:txBody>
      </p:sp>
      <p:pic>
        <p:nvPicPr>
          <p:cNvPr id="2051" name="Image 2050">
            <a:extLst>
              <a:ext uri="{FF2B5EF4-FFF2-40B4-BE49-F238E27FC236}">
                <a16:creationId xmlns:a16="http://schemas.microsoft.com/office/drawing/2014/main" id="{32DF2368-E3C8-CADC-20A6-7CFF0DBEBC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1006" y="4547140"/>
            <a:ext cx="1271388" cy="233337"/>
          </a:xfrm>
          <a:prstGeom prst="rect">
            <a:avLst/>
          </a:prstGeom>
        </p:spPr>
      </p:pic>
      <p:pic>
        <p:nvPicPr>
          <p:cNvPr id="2053" name="Graphique 2052" descr="Case cochée avec un remplissage uni">
            <a:extLst>
              <a:ext uri="{FF2B5EF4-FFF2-40B4-BE49-F238E27FC236}">
                <a16:creationId xmlns:a16="http://schemas.microsoft.com/office/drawing/2014/main" id="{87B219FD-D4A1-9FA9-27A2-1E3E07453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200" y="4427521"/>
            <a:ext cx="407386" cy="407386"/>
          </a:xfrm>
          <a:prstGeom prst="rect">
            <a:avLst/>
          </a:prstGeom>
        </p:spPr>
      </p:pic>
      <p:pic>
        <p:nvPicPr>
          <p:cNvPr id="2057" name="Graphique 2056" descr="Case cochée avec un remplissage uni">
            <a:extLst>
              <a:ext uri="{FF2B5EF4-FFF2-40B4-BE49-F238E27FC236}">
                <a16:creationId xmlns:a16="http://schemas.microsoft.com/office/drawing/2014/main" id="{B841E0CC-3D13-4B93-D709-E9951F738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000" y="4417973"/>
            <a:ext cx="407386" cy="407386"/>
          </a:xfrm>
          <a:prstGeom prst="rect">
            <a:avLst/>
          </a:prstGeom>
        </p:spPr>
      </p:pic>
      <p:pic>
        <p:nvPicPr>
          <p:cNvPr id="2061" name="Image 2060">
            <a:extLst>
              <a:ext uri="{FF2B5EF4-FFF2-40B4-BE49-F238E27FC236}">
                <a16:creationId xmlns:a16="http://schemas.microsoft.com/office/drawing/2014/main" id="{43F77CEC-B711-BAD0-5B8B-379686AEA5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9" y="4997832"/>
            <a:ext cx="978477" cy="458011"/>
          </a:xfrm>
          <a:prstGeom prst="rect">
            <a:avLst/>
          </a:prstGeom>
        </p:spPr>
      </p:pic>
      <p:pic>
        <p:nvPicPr>
          <p:cNvPr id="2062" name="Graphique 2061" descr="Case cochée avec un remplissage uni">
            <a:extLst>
              <a:ext uri="{FF2B5EF4-FFF2-40B4-BE49-F238E27FC236}">
                <a16:creationId xmlns:a16="http://schemas.microsoft.com/office/drawing/2014/main" id="{A9501AE3-A875-813F-0B50-029AA5F02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200" y="4991549"/>
            <a:ext cx="407386" cy="407386"/>
          </a:xfrm>
          <a:prstGeom prst="rect">
            <a:avLst/>
          </a:prstGeom>
        </p:spPr>
      </p:pic>
      <p:pic>
        <p:nvPicPr>
          <p:cNvPr id="2065" name="Graphique 2064" descr="Case cochée avec un remplissage uni">
            <a:extLst>
              <a:ext uri="{FF2B5EF4-FFF2-40B4-BE49-F238E27FC236}">
                <a16:creationId xmlns:a16="http://schemas.microsoft.com/office/drawing/2014/main" id="{BDDB76AD-B466-4C21-FB13-3148CDA00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7976" y="4991549"/>
            <a:ext cx="407386" cy="407386"/>
          </a:xfrm>
          <a:prstGeom prst="rect">
            <a:avLst/>
          </a:prstGeom>
        </p:spPr>
      </p:pic>
      <p:pic>
        <p:nvPicPr>
          <p:cNvPr id="2067" name="Graphique 2066" descr="Case cochée avec un remplissage uni">
            <a:extLst>
              <a:ext uri="{FF2B5EF4-FFF2-40B4-BE49-F238E27FC236}">
                <a16:creationId xmlns:a16="http://schemas.microsoft.com/office/drawing/2014/main" id="{734FC416-B32B-44A2-8170-F30374B25A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33537" y="7298326"/>
            <a:ext cx="108538" cy="108538"/>
          </a:xfrm>
          <a:prstGeom prst="rect">
            <a:avLst/>
          </a:prstGeom>
        </p:spPr>
      </p:pic>
      <p:pic>
        <p:nvPicPr>
          <p:cNvPr id="2071" name="Image 2070">
            <a:extLst>
              <a:ext uri="{FF2B5EF4-FFF2-40B4-BE49-F238E27FC236}">
                <a16:creationId xmlns:a16="http://schemas.microsoft.com/office/drawing/2014/main" id="{1D11358F-2D07-8908-A5CD-D3C57C94994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03025" y="5075174"/>
            <a:ext cx="1188839" cy="303325"/>
          </a:xfrm>
          <a:prstGeom prst="rect">
            <a:avLst/>
          </a:prstGeom>
        </p:spPr>
      </p:pic>
      <p:pic>
        <p:nvPicPr>
          <p:cNvPr id="2073" name="Picture 22" descr="Hermes Logo Png">
            <a:extLst>
              <a:ext uri="{FF2B5EF4-FFF2-40B4-BE49-F238E27FC236}">
                <a16:creationId xmlns:a16="http://schemas.microsoft.com/office/drawing/2014/main" id="{03A4F2A6-896D-CC3D-B058-34DB99673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279" y="5007578"/>
            <a:ext cx="814242" cy="45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4" descr="Chanel Logo, symbol, meaning, history, PNG, brand">
            <a:extLst>
              <a:ext uri="{FF2B5EF4-FFF2-40B4-BE49-F238E27FC236}">
                <a16:creationId xmlns:a16="http://schemas.microsoft.com/office/drawing/2014/main" id="{311895FD-6827-2FC0-236D-AF97C785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639" y="5052464"/>
            <a:ext cx="639017" cy="35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Graphique 2074" descr="Case cochée avec un remplissage uni">
            <a:extLst>
              <a:ext uri="{FF2B5EF4-FFF2-40B4-BE49-F238E27FC236}">
                <a16:creationId xmlns:a16="http://schemas.microsoft.com/office/drawing/2014/main" id="{F788E21C-AE47-87F3-7F1E-9F79E7587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200" y="5625953"/>
            <a:ext cx="407386" cy="40738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E662E37-1751-0E8A-CF77-37794768BA4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51021" y="5042606"/>
            <a:ext cx="463882" cy="3684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1F82846-79C6-F98C-7396-4C15081C1E1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2000" y="648000"/>
            <a:ext cx="1068334" cy="576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EF7F027-A279-C97C-B460-1EE67F60326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53155" y="3321864"/>
            <a:ext cx="1188839" cy="303325"/>
          </a:xfrm>
          <a:prstGeom prst="rect">
            <a:avLst/>
          </a:prstGeom>
        </p:spPr>
      </p:pic>
      <p:pic>
        <p:nvPicPr>
          <p:cNvPr id="4098" name="Picture 2" descr="360Learning Review: LMS with Content Creation &amp; Integration Tools">
            <a:extLst>
              <a:ext uri="{FF2B5EF4-FFF2-40B4-BE49-F238E27FC236}">
                <a16:creationId xmlns:a16="http://schemas.microsoft.com/office/drawing/2014/main" id="{C9409E02-B5EB-10FE-927E-CDED1A0CF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4" y="5657217"/>
            <a:ext cx="1271388" cy="2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que 7" descr="Case cochée avec un remplissage uni">
            <a:extLst>
              <a:ext uri="{FF2B5EF4-FFF2-40B4-BE49-F238E27FC236}">
                <a16:creationId xmlns:a16="http://schemas.microsoft.com/office/drawing/2014/main" id="{D20B83C5-5D6F-E7A5-1833-675AAD42A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7200" y="4990044"/>
            <a:ext cx="407386" cy="407386"/>
          </a:xfrm>
          <a:prstGeom prst="rect">
            <a:avLst/>
          </a:prstGeom>
        </p:spPr>
      </p:pic>
      <p:pic>
        <p:nvPicPr>
          <p:cNvPr id="9" name="Graphique 8" descr="Case cochée avec un remplissage uni">
            <a:extLst>
              <a:ext uri="{FF2B5EF4-FFF2-40B4-BE49-F238E27FC236}">
                <a16:creationId xmlns:a16="http://schemas.microsoft.com/office/drawing/2014/main" id="{724A6488-066B-6628-A392-A49D2ED4E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7200" y="5595471"/>
            <a:ext cx="407386" cy="407386"/>
          </a:xfrm>
          <a:prstGeom prst="rect">
            <a:avLst/>
          </a:prstGeom>
        </p:spPr>
      </p:pic>
      <p:pic>
        <p:nvPicPr>
          <p:cNvPr id="4100" name="Picture 4" descr="Gémo dévoile son nouveau logo - Image - CB News">
            <a:extLst>
              <a:ext uri="{FF2B5EF4-FFF2-40B4-BE49-F238E27FC236}">
                <a16:creationId xmlns:a16="http://schemas.microsoft.com/office/drawing/2014/main" id="{39383E02-6654-ED56-8980-2E8050E50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8" r="24794"/>
          <a:stretch/>
        </p:blipFill>
        <p:spPr bwMode="auto">
          <a:xfrm>
            <a:off x="7358112" y="3848310"/>
            <a:ext cx="382924" cy="4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que 9" descr="Case cochée avec un remplissage uni">
            <a:extLst>
              <a:ext uri="{FF2B5EF4-FFF2-40B4-BE49-F238E27FC236}">
                <a16:creationId xmlns:a16="http://schemas.microsoft.com/office/drawing/2014/main" id="{5B0CF1E3-F3D9-FCC6-9E20-84E11ACDE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000" y="5621727"/>
            <a:ext cx="407386" cy="407386"/>
          </a:xfrm>
          <a:prstGeom prst="rect">
            <a:avLst/>
          </a:prstGeom>
        </p:spPr>
      </p:pic>
      <p:pic>
        <p:nvPicPr>
          <p:cNvPr id="4" name="Graphique 3" descr="Case cochée avec un remplissage uni">
            <a:extLst>
              <a:ext uri="{FF2B5EF4-FFF2-40B4-BE49-F238E27FC236}">
                <a16:creationId xmlns:a16="http://schemas.microsoft.com/office/drawing/2014/main" id="{00497CDC-18A6-E435-2D95-174A02182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7200" y="3802573"/>
            <a:ext cx="407386" cy="407386"/>
          </a:xfrm>
          <a:prstGeom prst="rect">
            <a:avLst/>
          </a:prstGeom>
        </p:spPr>
      </p:pic>
      <p:pic>
        <p:nvPicPr>
          <p:cNvPr id="12" name="Graphique 11" descr="Case cochée avec un remplissage uni">
            <a:extLst>
              <a:ext uri="{FF2B5EF4-FFF2-40B4-BE49-F238E27FC236}">
                <a16:creationId xmlns:a16="http://schemas.microsoft.com/office/drawing/2014/main" id="{53852C36-3D07-9618-6686-FEA067105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7200" y="4414216"/>
            <a:ext cx="407386" cy="407386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2DE997ED-6ED0-E340-84DD-A0A27CA50F21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28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BENCHMARK &amp; NEW DIGITAL SOLUTIONS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65606BF-D3A9-B3D3-AA0D-6ED14A25D36E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16915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object 1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CMA CGM GROUP</a:t>
            </a:r>
            <a:br>
              <a:rPr/>
            </a:br>
            <a:r>
              <a:t>LOGISTICS DIVISION</a:t>
            </a:r>
          </a:p>
        </p:txBody>
      </p:sp>
      <p:sp>
        <p:nvSpPr>
          <p:cNvPr id="573" name="Rectangle 3"/>
          <p:cNvSpPr/>
          <p:nvPr/>
        </p:nvSpPr>
        <p:spPr>
          <a:xfrm>
            <a:off x="0" y="6166980"/>
            <a:ext cx="12192000" cy="702596"/>
          </a:xfrm>
          <a:prstGeom prst="rect">
            <a:avLst/>
          </a:prstGeom>
          <a:gradFill>
            <a:gsLst>
              <a:gs pos="0">
                <a:srgbClr val="4687CC"/>
              </a:gs>
              <a:gs pos="100000">
                <a:srgbClr val="012C5E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defRPr sz="1800">
                <a:solidFill>
                  <a:srgbClr val="E3E3E3"/>
                </a:solidFill>
              </a:defRPr>
            </a:pPr>
            <a:endParaRPr/>
          </a:p>
        </p:txBody>
      </p:sp>
      <p:pic>
        <p:nvPicPr>
          <p:cNvPr id="2" name="Image 4" descr="Image 4">
            <a:hlinkClick r:id="rId2"/>
            <a:extLst>
              <a:ext uri="{FF2B5EF4-FFF2-40B4-BE49-F238E27FC236}">
                <a16:creationId xmlns:a16="http://schemas.microsoft.com/office/drawing/2014/main" id="{8677A8F7-001E-E763-9F42-AABE5E0D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66"/>
          <a:stretch>
            <a:fillRect/>
          </a:stretch>
        </p:blipFill>
        <p:spPr>
          <a:xfrm>
            <a:off x="9232690" y="4020195"/>
            <a:ext cx="2781849" cy="2010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4">
            <a:extLst>
              <a:ext uri="{FF2B5EF4-FFF2-40B4-BE49-F238E27FC236}">
                <a16:creationId xmlns:a16="http://schemas.microsoft.com/office/drawing/2014/main" id="{104CA114-31A1-49B6-82F1-4A2E1DDA7CCF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FRONT OFFICE</a:t>
            </a:r>
          </a:p>
        </p:txBody>
      </p:sp>
      <p:sp>
        <p:nvSpPr>
          <p:cNvPr id="77" name="Text Placeholder 6">
            <a:extLst>
              <a:ext uri="{FF2B5EF4-FFF2-40B4-BE49-F238E27FC236}">
                <a16:creationId xmlns:a16="http://schemas.microsoft.com/office/drawing/2014/main" id="{2B300966-1CEC-4DE9-8360-A658BD5A5181}"/>
              </a:ext>
            </a:extLst>
          </p:cNvPr>
          <p:cNvSpPr txBox="1">
            <a:spLocks/>
          </p:cNvSpPr>
          <p:nvPr/>
        </p:nvSpPr>
        <p:spPr>
          <a:xfrm>
            <a:off x="328039" y="424478"/>
            <a:ext cx="11474676" cy="3881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2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50" indent="-82550" algn="l" defTabSz="457200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3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63" indent="-74613" algn="l" defTabSz="457200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75" indent="0" algn="l" defTabSz="457200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1867" b="1" i="0" u="none" strike="noStrike" kern="1200" cap="none" spc="0" normalizeH="0" baseline="0" noProof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D9864DD5-0D33-7063-1B49-102AEB7A1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618" y="647505"/>
            <a:ext cx="5125426" cy="576000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EE3B1BFF-76B9-573D-0F3F-86E4BCECD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59" y="1223505"/>
            <a:ext cx="10255082" cy="50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76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9D9C326-B58D-B1BB-773B-516DA2D36787}"/>
              </a:ext>
            </a:extLst>
          </p:cNvPr>
          <p:cNvSpPr/>
          <p:nvPr/>
        </p:nvSpPr>
        <p:spPr bwMode="auto">
          <a:xfrm>
            <a:off x="8913633" y="5002798"/>
            <a:ext cx="2585268" cy="10481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27A8AE-17E2-2B57-A379-D23674D739BF}"/>
              </a:ext>
            </a:extLst>
          </p:cNvPr>
          <p:cNvSpPr/>
          <p:nvPr/>
        </p:nvSpPr>
        <p:spPr bwMode="auto">
          <a:xfrm>
            <a:off x="8922877" y="3868487"/>
            <a:ext cx="2576026" cy="10640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27921F-FD9A-73F9-5F2C-EE10567190CC}"/>
              </a:ext>
            </a:extLst>
          </p:cNvPr>
          <p:cNvSpPr/>
          <p:nvPr/>
        </p:nvSpPr>
        <p:spPr bwMode="auto">
          <a:xfrm>
            <a:off x="6373168" y="4997049"/>
            <a:ext cx="2486839" cy="10447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A604A6-45B8-F4A1-0630-3031766E1C1A}"/>
              </a:ext>
            </a:extLst>
          </p:cNvPr>
          <p:cNvSpPr/>
          <p:nvPr/>
        </p:nvSpPr>
        <p:spPr bwMode="auto">
          <a:xfrm>
            <a:off x="8913633" y="2748380"/>
            <a:ext cx="2585268" cy="10476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4883BA-3AFA-D8BE-C318-1514553CA713}"/>
              </a:ext>
            </a:extLst>
          </p:cNvPr>
          <p:cNvSpPr/>
          <p:nvPr/>
        </p:nvSpPr>
        <p:spPr bwMode="auto">
          <a:xfrm>
            <a:off x="7215339" y="2753815"/>
            <a:ext cx="1645835" cy="1047682"/>
          </a:xfrm>
          <a:prstGeom prst="rect">
            <a:avLst/>
          </a:prstGeom>
          <a:solidFill>
            <a:srgbClr val="3A75C4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7645BD-3D93-15B9-BF70-6CC606A0F7A1}"/>
              </a:ext>
            </a:extLst>
          </p:cNvPr>
          <p:cNvSpPr/>
          <p:nvPr/>
        </p:nvSpPr>
        <p:spPr bwMode="auto">
          <a:xfrm>
            <a:off x="6729861" y="3871950"/>
            <a:ext cx="2130145" cy="1064045"/>
          </a:xfrm>
          <a:prstGeom prst="rect">
            <a:avLst/>
          </a:prstGeom>
          <a:solidFill>
            <a:srgbClr val="3A75C4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4F68B6-E226-2FA6-6D1E-D4A5C4920E22}"/>
              </a:ext>
            </a:extLst>
          </p:cNvPr>
          <p:cNvSpPr/>
          <p:nvPr/>
        </p:nvSpPr>
        <p:spPr bwMode="auto">
          <a:xfrm>
            <a:off x="4318641" y="3871158"/>
            <a:ext cx="2336106" cy="1065668"/>
          </a:xfrm>
          <a:prstGeom prst="rect">
            <a:avLst/>
          </a:prstGeom>
          <a:solidFill>
            <a:srgbClr val="7D7D7D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BED22290-0429-6DD0-3F44-718FDD3EEA57}"/>
              </a:ext>
            </a:extLst>
          </p:cNvPr>
          <p:cNvSpPr txBox="1"/>
          <p:nvPr/>
        </p:nvSpPr>
        <p:spPr>
          <a:xfrm>
            <a:off x="5072445" y="3961285"/>
            <a:ext cx="16228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40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10</a:t>
            </a:r>
          </a:p>
          <a:p>
            <a:pPr defTabSz="914377">
              <a:defRPr/>
            </a:pPr>
            <a:r>
              <a:rPr lang="en-US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New Cockpits 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6512306F-4411-DE16-480E-582244164BB2}"/>
              </a:ext>
            </a:extLst>
          </p:cNvPr>
          <p:cNvSpPr txBox="1"/>
          <p:nvPr/>
        </p:nvSpPr>
        <p:spPr>
          <a:xfrm>
            <a:off x="7308895" y="3829000"/>
            <a:ext cx="1533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4400" b="1" dirty="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1250</a:t>
            </a:r>
          </a:p>
          <a:p>
            <a:pPr algn="r" defTabSz="914377">
              <a:defRPr/>
            </a:pPr>
            <a:r>
              <a:rPr lang="en-US" sz="1100" dirty="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Reports &amp; </a:t>
            </a:r>
          </a:p>
          <a:p>
            <a:pPr algn="r" defTabSz="914377">
              <a:defRPr/>
            </a:pPr>
            <a:r>
              <a:rPr lang="en-US" sz="1100" dirty="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data solutions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A1DE3D82-8FCA-4432-9B05-D39916DF1B8F}"/>
              </a:ext>
            </a:extLst>
          </p:cNvPr>
          <p:cNvSpPr txBox="1"/>
          <p:nvPr/>
        </p:nvSpPr>
        <p:spPr>
          <a:xfrm>
            <a:off x="9766703" y="4981876"/>
            <a:ext cx="15330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>
              <a:defRPr/>
            </a:pPr>
            <a:r>
              <a:rPr lang="en-US" sz="40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7</a:t>
            </a:r>
          </a:p>
          <a:p>
            <a:pPr algn="r" defTabSz="914377">
              <a:defRPr/>
            </a:pPr>
            <a:r>
              <a:rPr lang="en-US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New digital solutions integrated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482C48-200B-E45D-4B46-BEE03A968746}"/>
              </a:ext>
            </a:extLst>
          </p:cNvPr>
          <p:cNvSpPr/>
          <p:nvPr/>
        </p:nvSpPr>
        <p:spPr bwMode="auto">
          <a:xfrm>
            <a:off x="814657" y="2753815"/>
            <a:ext cx="1958936" cy="104926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F0C0973-62F6-B5B0-924B-76083F9A09DD}"/>
              </a:ext>
            </a:extLst>
          </p:cNvPr>
          <p:cNvSpPr txBox="1"/>
          <p:nvPr/>
        </p:nvSpPr>
        <p:spPr>
          <a:xfrm>
            <a:off x="1272188" y="2828985"/>
            <a:ext cx="1532928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7">
              <a:defRPr/>
            </a:pPr>
            <a:r>
              <a:rPr lang="en-US" sz="4000" b="1" dirty="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  70%</a:t>
            </a:r>
          </a:p>
          <a:p>
            <a:pPr defTabSz="914377">
              <a:defRPr/>
            </a:pPr>
            <a:r>
              <a:rPr lang="en-US" sz="1100" dirty="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Global Account </a:t>
            </a:r>
          </a:p>
          <a:p>
            <a:pPr defTabSz="914377">
              <a:defRPr/>
            </a:pPr>
            <a:endParaRPr lang="en-US" sz="1100" dirty="0">
              <a:solidFill>
                <a:srgbClr val="FFFFFF"/>
              </a:solidFill>
              <a:latin typeface="Futura Bk BT"/>
              <a:cs typeface="Arial" panose="020B0604020202020204" pitchFamily="34" charset="0"/>
            </a:endParaRPr>
          </a:p>
        </p:txBody>
      </p:sp>
      <p:pic>
        <p:nvPicPr>
          <p:cNvPr id="25" name="Image 18">
            <a:extLst>
              <a:ext uri="{FF2B5EF4-FFF2-40B4-BE49-F238E27FC236}">
                <a16:creationId xmlns:a16="http://schemas.microsoft.com/office/drawing/2014/main" id="{73CB49DB-DE2B-B266-B95B-6B57F04D5E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832" y="5266082"/>
            <a:ext cx="371864" cy="353328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C1F8A6-1F66-0858-E475-2A4FD4D99F2E}"/>
              </a:ext>
            </a:extLst>
          </p:cNvPr>
          <p:cNvSpPr/>
          <p:nvPr/>
        </p:nvSpPr>
        <p:spPr bwMode="auto">
          <a:xfrm>
            <a:off x="2847562" y="2761669"/>
            <a:ext cx="2558538" cy="1049266"/>
          </a:xfrm>
          <a:prstGeom prst="rect">
            <a:avLst/>
          </a:prstGeom>
          <a:solidFill>
            <a:srgbClr val="33CCC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E714C2B5-EF65-AE0F-9EC1-98B92F8D2263}"/>
              </a:ext>
            </a:extLst>
          </p:cNvPr>
          <p:cNvSpPr txBox="1"/>
          <p:nvPr/>
        </p:nvSpPr>
        <p:spPr>
          <a:xfrm>
            <a:off x="2890063" y="2888298"/>
            <a:ext cx="2442610" cy="877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 defTabSz="914377">
              <a:defRPr/>
            </a:pPr>
            <a:r>
              <a:rPr lang="en-US" sz="4000" b="1" dirty="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6000</a:t>
            </a:r>
          </a:p>
          <a:p>
            <a:pPr defTabSz="914377">
              <a:defRPr/>
            </a:pPr>
            <a:r>
              <a:rPr lang="en-US" sz="1100" dirty="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Shipments monitored per month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91220A-9629-867A-4A40-C7C8740CB58B}"/>
              </a:ext>
            </a:extLst>
          </p:cNvPr>
          <p:cNvSpPr/>
          <p:nvPr/>
        </p:nvSpPr>
        <p:spPr bwMode="auto">
          <a:xfrm>
            <a:off x="5491047" y="2753815"/>
            <a:ext cx="1645835" cy="1047682"/>
          </a:xfrm>
          <a:prstGeom prst="rect">
            <a:avLst/>
          </a:prstGeom>
          <a:solidFill>
            <a:srgbClr val="7D7D7D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6711B6E7-BB1B-1CB9-C1DC-1239B6354FE9}"/>
              </a:ext>
            </a:extLst>
          </p:cNvPr>
          <p:cNvSpPr txBox="1"/>
          <p:nvPr/>
        </p:nvSpPr>
        <p:spPr>
          <a:xfrm>
            <a:off x="5583710" y="2755555"/>
            <a:ext cx="1445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>
              <a:defRPr/>
            </a:pPr>
            <a:r>
              <a:rPr lang="en-US" sz="40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23</a:t>
            </a:r>
          </a:p>
        </p:txBody>
      </p:sp>
      <p:pic>
        <p:nvPicPr>
          <p:cNvPr id="32" name="Image 170">
            <a:extLst>
              <a:ext uri="{FF2B5EF4-FFF2-40B4-BE49-F238E27FC236}">
                <a16:creationId xmlns:a16="http://schemas.microsoft.com/office/drawing/2014/main" id="{6D9F037D-EB65-D9B1-A0E9-495694C11A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1203" y="2900463"/>
            <a:ext cx="582919" cy="58291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618227D-8B9E-DE2C-7D2F-1A2880A2FE0F}"/>
              </a:ext>
            </a:extLst>
          </p:cNvPr>
          <p:cNvSpPr/>
          <p:nvPr/>
        </p:nvSpPr>
        <p:spPr>
          <a:xfrm>
            <a:off x="5914709" y="3345489"/>
            <a:ext cx="11666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en-US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Customers Implemented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A1E001-83AA-5948-A848-01266A0ED2D7}"/>
              </a:ext>
            </a:extLst>
          </p:cNvPr>
          <p:cNvSpPr/>
          <p:nvPr/>
        </p:nvSpPr>
        <p:spPr bwMode="auto">
          <a:xfrm>
            <a:off x="812848" y="3868488"/>
            <a:ext cx="1962554" cy="1068338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E8D244-9CC9-3428-CEC1-4521CFD6AD1C}"/>
              </a:ext>
            </a:extLst>
          </p:cNvPr>
          <p:cNvSpPr/>
          <p:nvPr/>
        </p:nvSpPr>
        <p:spPr bwMode="auto">
          <a:xfrm>
            <a:off x="805030" y="5002798"/>
            <a:ext cx="3128379" cy="104926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37" name="TextBox 42">
            <a:extLst>
              <a:ext uri="{FF2B5EF4-FFF2-40B4-BE49-F238E27FC236}">
                <a16:creationId xmlns:a16="http://schemas.microsoft.com/office/drawing/2014/main" id="{627D0C43-7752-2383-E451-6A1030003F56}"/>
              </a:ext>
            </a:extLst>
          </p:cNvPr>
          <p:cNvSpPr txBox="1"/>
          <p:nvPr/>
        </p:nvSpPr>
        <p:spPr>
          <a:xfrm>
            <a:off x="1491282" y="5142879"/>
            <a:ext cx="2647819" cy="9438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7">
              <a:lnSpc>
                <a:spcPts val="4000"/>
              </a:lnSpc>
              <a:defRPr/>
            </a:pPr>
            <a:r>
              <a:rPr lang="en-US" sz="40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70+</a:t>
            </a:r>
          </a:p>
          <a:p>
            <a:pPr defTabSz="914377">
              <a:defRPr/>
            </a:pPr>
            <a:r>
              <a:rPr lang="en-US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Permanent staffs in Europe</a:t>
            </a:r>
          </a:p>
          <a:p>
            <a:pPr defTabSz="914377">
              <a:defRPr/>
            </a:pPr>
            <a:endParaRPr lang="en-US" sz="1100">
              <a:solidFill>
                <a:srgbClr val="FFFFFF"/>
              </a:solidFill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395C4457-500D-BAF4-88E5-777E27ACA120}"/>
              </a:ext>
            </a:extLst>
          </p:cNvPr>
          <p:cNvSpPr txBox="1"/>
          <p:nvPr/>
        </p:nvSpPr>
        <p:spPr>
          <a:xfrm>
            <a:off x="7882484" y="2755962"/>
            <a:ext cx="959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40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32</a:t>
            </a:r>
          </a:p>
        </p:txBody>
      </p:sp>
      <p:pic>
        <p:nvPicPr>
          <p:cNvPr id="41" name="Image 174">
            <a:extLst>
              <a:ext uri="{FF2B5EF4-FFF2-40B4-BE49-F238E27FC236}">
                <a16:creationId xmlns:a16="http://schemas.microsoft.com/office/drawing/2014/main" id="{9AC613D3-E582-C862-8B7F-F55AB6B7392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033" y="3054503"/>
            <a:ext cx="436124" cy="421683"/>
          </a:xfrm>
          <a:prstGeom prst="rect">
            <a:avLst/>
          </a:prstGeom>
        </p:spPr>
      </p:pic>
      <p:sp>
        <p:nvSpPr>
          <p:cNvPr id="42" name="TextBox 47">
            <a:extLst>
              <a:ext uri="{FF2B5EF4-FFF2-40B4-BE49-F238E27FC236}">
                <a16:creationId xmlns:a16="http://schemas.microsoft.com/office/drawing/2014/main" id="{B3D1EC0A-D482-9FEF-8FA8-42CB3E2150DA}"/>
              </a:ext>
            </a:extLst>
          </p:cNvPr>
          <p:cNvSpPr txBox="1"/>
          <p:nvPr/>
        </p:nvSpPr>
        <p:spPr>
          <a:xfrm>
            <a:off x="9701362" y="2826538"/>
            <a:ext cx="1601152" cy="877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 defTabSz="914377">
              <a:defRPr/>
            </a:pPr>
            <a:r>
              <a:rPr lang="en-US" sz="4000" b="1" dirty="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16</a:t>
            </a:r>
          </a:p>
          <a:p>
            <a:pPr algn="r" defTabSz="914377">
              <a:defRPr/>
            </a:pPr>
            <a:r>
              <a:rPr lang="en-US" sz="1100" dirty="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Bots</a:t>
            </a:r>
          </a:p>
        </p:txBody>
      </p:sp>
      <p:sp>
        <p:nvSpPr>
          <p:cNvPr id="43" name="TextBox 48">
            <a:extLst>
              <a:ext uri="{FF2B5EF4-FFF2-40B4-BE49-F238E27FC236}">
                <a16:creationId xmlns:a16="http://schemas.microsoft.com/office/drawing/2014/main" id="{9AF8C721-1CE2-74F0-4F28-A465FBDB1606}"/>
              </a:ext>
            </a:extLst>
          </p:cNvPr>
          <p:cNvSpPr txBox="1"/>
          <p:nvPr/>
        </p:nvSpPr>
        <p:spPr>
          <a:xfrm>
            <a:off x="6911091" y="5052365"/>
            <a:ext cx="2208565" cy="877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7">
              <a:defRPr/>
            </a:pPr>
            <a:r>
              <a:rPr lang="en-US" sz="40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8000</a:t>
            </a:r>
          </a:p>
          <a:p>
            <a:pPr defTabSz="914377">
              <a:defRPr/>
            </a:pPr>
            <a:r>
              <a:rPr lang="en-US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Reports managed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0E9096-8888-A3FA-87F6-65DB5BC6648D}"/>
              </a:ext>
            </a:extLst>
          </p:cNvPr>
          <p:cNvSpPr/>
          <p:nvPr/>
        </p:nvSpPr>
        <p:spPr bwMode="auto">
          <a:xfrm>
            <a:off x="4003911" y="4998238"/>
            <a:ext cx="2294507" cy="10481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46" name="TextBox 51">
            <a:extLst>
              <a:ext uri="{FF2B5EF4-FFF2-40B4-BE49-F238E27FC236}">
                <a16:creationId xmlns:a16="http://schemas.microsoft.com/office/drawing/2014/main" id="{FDE458FC-2D90-306F-6CBC-E7B930B2595E}"/>
              </a:ext>
            </a:extLst>
          </p:cNvPr>
          <p:cNvSpPr txBox="1"/>
          <p:nvPr/>
        </p:nvSpPr>
        <p:spPr>
          <a:xfrm>
            <a:off x="4784222" y="5164438"/>
            <a:ext cx="1614327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lnSpc>
                <a:spcPts val="4000"/>
              </a:lnSpc>
              <a:defRPr/>
            </a:pPr>
            <a:r>
              <a:rPr lang="en-US" sz="40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300+</a:t>
            </a:r>
          </a:p>
          <a:p>
            <a:pPr defTabSz="914377" hangingPunct="1">
              <a:defRPr/>
            </a:pPr>
            <a:r>
              <a:rPr lang="fr-FR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EDI flows</a:t>
            </a:r>
          </a:p>
        </p:txBody>
      </p:sp>
      <p:sp>
        <p:nvSpPr>
          <p:cNvPr id="50" name="TextBox 55">
            <a:extLst>
              <a:ext uri="{FF2B5EF4-FFF2-40B4-BE49-F238E27FC236}">
                <a16:creationId xmlns:a16="http://schemas.microsoft.com/office/drawing/2014/main" id="{1822C855-3670-4F08-C1AC-880711E95E9E}"/>
              </a:ext>
            </a:extLst>
          </p:cNvPr>
          <p:cNvSpPr txBox="1"/>
          <p:nvPr/>
        </p:nvSpPr>
        <p:spPr>
          <a:xfrm>
            <a:off x="9965462" y="3944417"/>
            <a:ext cx="1392935" cy="877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 defTabSz="914377">
              <a:defRPr/>
            </a:pPr>
            <a:r>
              <a:rPr lang="en-US" sz="4000" b="1" dirty="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10 </a:t>
            </a:r>
          </a:p>
          <a:p>
            <a:pPr defTabSz="914377">
              <a:defRPr/>
            </a:pPr>
            <a:r>
              <a:rPr lang="en-US" sz="1100" dirty="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Countries started</a:t>
            </a:r>
          </a:p>
        </p:txBody>
      </p:sp>
      <p:sp>
        <p:nvSpPr>
          <p:cNvPr id="51" name="TextBox 56">
            <a:extLst>
              <a:ext uri="{FF2B5EF4-FFF2-40B4-BE49-F238E27FC236}">
                <a16:creationId xmlns:a16="http://schemas.microsoft.com/office/drawing/2014/main" id="{4750024E-68AA-F8FF-152A-3E2C22BE3418}"/>
              </a:ext>
            </a:extLst>
          </p:cNvPr>
          <p:cNvSpPr txBox="1"/>
          <p:nvPr/>
        </p:nvSpPr>
        <p:spPr>
          <a:xfrm>
            <a:off x="1359533" y="3925912"/>
            <a:ext cx="1353911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7">
              <a:defRPr/>
            </a:pPr>
            <a:r>
              <a:rPr lang="en-US" sz="40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5</a:t>
            </a:r>
            <a:br>
              <a:rPr lang="en-US" sz="11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</a:br>
            <a:r>
              <a:rPr lang="en-US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Complementary streams</a:t>
            </a:r>
            <a:endParaRPr lang="en-US" sz="1100">
              <a:solidFill>
                <a:srgbClr val="FFFFFF"/>
              </a:solidFill>
              <a:highlight>
                <a:srgbClr val="FFFF00"/>
              </a:highlight>
              <a:latin typeface="Futura Bk BT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CD0269-A377-036F-57A3-47AD28C8A50F}"/>
              </a:ext>
            </a:extLst>
          </p:cNvPr>
          <p:cNvSpPr/>
          <p:nvPr/>
        </p:nvSpPr>
        <p:spPr bwMode="auto">
          <a:xfrm>
            <a:off x="2835294" y="3868488"/>
            <a:ext cx="1421165" cy="1068338"/>
          </a:xfrm>
          <a:prstGeom prst="rect">
            <a:avLst/>
          </a:prstGeom>
          <a:solidFill>
            <a:srgbClr val="33CCCC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14377" eaLnBrk="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535353"/>
              </a:solidFill>
              <a:latin typeface="Futura Bk BT"/>
              <a:cs typeface="Calibri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FA40CAA2-8180-2D3B-2927-7B16613D798A}"/>
              </a:ext>
            </a:extLst>
          </p:cNvPr>
          <p:cNvSpPr txBox="1"/>
          <p:nvPr/>
        </p:nvSpPr>
        <p:spPr>
          <a:xfrm>
            <a:off x="3259752" y="3858905"/>
            <a:ext cx="9594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4000" b="1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7  </a:t>
            </a:r>
          </a:p>
          <a:p>
            <a:pPr defTabSz="914377">
              <a:defRPr/>
            </a:pPr>
            <a:r>
              <a:rPr lang="en-US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Pilots</a:t>
            </a:r>
          </a:p>
        </p:txBody>
      </p:sp>
      <p:sp>
        <p:nvSpPr>
          <p:cNvPr id="74" name="object 11">
            <a:extLst>
              <a:ext uri="{FF2B5EF4-FFF2-40B4-BE49-F238E27FC236}">
                <a16:creationId xmlns:a16="http://schemas.microsoft.com/office/drawing/2014/main" id="{8900DAE0-B95F-D1AD-D34D-725F18D5299F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8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KEY FIGURES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E45205-7B48-9639-D4F7-F98D08E489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752" y="2951807"/>
            <a:ext cx="530297" cy="530297"/>
          </a:xfrm>
          <a:prstGeom prst="rect">
            <a:avLst/>
          </a:prstGeom>
        </p:spPr>
      </p:pic>
      <p:sp>
        <p:nvSpPr>
          <p:cNvPr id="76" name="Block Arc 14">
            <a:extLst>
              <a:ext uri="{FF2B5EF4-FFF2-40B4-BE49-F238E27FC236}">
                <a16:creationId xmlns:a16="http://schemas.microsoft.com/office/drawing/2014/main" id="{86D6785B-94B3-DEB5-3A9D-0A1EFF96228D}"/>
              </a:ext>
            </a:extLst>
          </p:cNvPr>
          <p:cNvSpPr/>
          <p:nvPr/>
        </p:nvSpPr>
        <p:spPr>
          <a:xfrm rot="16200000">
            <a:off x="1021583" y="4187090"/>
            <a:ext cx="403404" cy="42555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7">
              <a:defRPr/>
            </a:pPr>
            <a:endParaRPr lang="ko-KR" altLang="en-US" sz="2400">
              <a:latin typeface="Futura Bk BT"/>
              <a:ea typeface="돋움" panose="020B0600000101010101" pitchFamily="34" charset="-127"/>
              <a:cs typeface="Helvetica"/>
            </a:endParaRP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8F37F31F-3BEA-0CD5-7FE5-A8D22799BDD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0486" y="4072112"/>
            <a:ext cx="584761" cy="584761"/>
          </a:xfrm>
          <a:prstGeom prst="rect">
            <a:avLst/>
          </a:prstGeom>
        </p:spPr>
      </p:pic>
      <p:sp>
        <p:nvSpPr>
          <p:cNvPr id="89" name="Freeform 74">
            <a:extLst>
              <a:ext uri="{FF2B5EF4-FFF2-40B4-BE49-F238E27FC236}">
                <a16:creationId xmlns:a16="http://schemas.microsoft.com/office/drawing/2014/main" id="{9701B1A0-ABE1-748E-EED4-A249C07A1E19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024956" y="5360270"/>
            <a:ext cx="569432" cy="333173"/>
          </a:xfrm>
          <a:custGeom>
            <a:avLst/>
            <a:gdLst>
              <a:gd name="T0" fmla="*/ 154800425 w 482"/>
              <a:gd name="T1" fmla="*/ 2147483647 h 287"/>
              <a:gd name="T2" fmla="*/ 2054630987 w 482"/>
              <a:gd name="T3" fmla="*/ 1940895245 h 287"/>
              <a:gd name="T4" fmla="*/ 2147483647 w 482"/>
              <a:gd name="T5" fmla="*/ 2147483647 h 287"/>
              <a:gd name="T6" fmla="*/ 2147483647 w 482"/>
              <a:gd name="T7" fmla="*/ 2147483647 h 287"/>
              <a:gd name="T8" fmla="*/ 2082773790 w 482"/>
              <a:gd name="T9" fmla="*/ 2147483647 h 287"/>
              <a:gd name="T10" fmla="*/ 1759101538 w 482"/>
              <a:gd name="T11" fmla="*/ 2147483647 h 287"/>
              <a:gd name="T12" fmla="*/ 1379136176 w 482"/>
              <a:gd name="T13" fmla="*/ 2147483647 h 287"/>
              <a:gd name="T14" fmla="*/ 1168042641 w 482"/>
              <a:gd name="T15" fmla="*/ 2147483647 h 287"/>
              <a:gd name="T16" fmla="*/ 1562079405 w 482"/>
              <a:gd name="T17" fmla="*/ 365676731 h 287"/>
              <a:gd name="T18" fmla="*/ 2082773790 w 482"/>
              <a:gd name="T19" fmla="*/ 1589281994 h 287"/>
              <a:gd name="T20" fmla="*/ 1027313618 w 482"/>
              <a:gd name="T21" fmla="*/ 1589281994 h 287"/>
              <a:gd name="T22" fmla="*/ 1562079405 w 482"/>
              <a:gd name="T23" fmla="*/ 365676731 h 287"/>
              <a:gd name="T24" fmla="*/ 2147483647 w 482"/>
              <a:gd name="T25" fmla="*/ 1954958725 h 287"/>
              <a:gd name="T26" fmla="*/ 2147483647 w 482"/>
              <a:gd name="T27" fmla="*/ 2147483647 h 287"/>
              <a:gd name="T28" fmla="*/ 2147483647 w 482"/>
              <a:gd name="T29" fmla="*/ 2147483647 h 287"/>
              <a:gd name="T30" fmla="*/ 2147483647 w 482"/>
              <a:gd name="T31" fmla="*/ 2147483647 h 287"/>
              <a:gd name="T32" fmla="*/ 2147483647 w 482"/>
              <a:gd name="T33" fmla="*/ 2147483647 h 287"/>
              <a:gd name="T34" fmla="*/ 2147483647 w 482"/>
              <a:gd name="T35" fmla="*/ 2147483647 h 287"/>
              <a:gd name="T36" fmla="*/ 2147483647 w 482"/>
              <a:gd name="T37" fmla="*/ 2147483647 h 287"/>
              <a:gd name="T38" fmla="*/ 2147483647 w 482"/>
              <a:gd name="T39" fmla="*/ 2147483647 h 287"/>
              <a:gd name="T40" fmla="*/ 2147483647 w 482"/>
              <a:gd name="T41" fmla="*/ 2147483647 h 287"/>
              <a:gd name="T42" fmla="*/ 2147483647 w 482"/>
              <a:gd name="T43" fmla="*/ 365676731 h 287"/>
              <a:gd name="T44" fmla="*/ 2147483647 w 482"/>
              <a:gd name="T45" fmla="*/ 1589281994 h 287"/>
              <a:gd name="T46" fmla="*/ 2147483647 w 482"/>
              <a:gd name="T47" fmla="*/ 1589281994 h 287"/>
              <a:gd name="T48" fmla="*/ 2147483647 w 482"/>
              <a:gd name="T49" fmla="*/ 365676731 h 287"/>
              <a:gd name="T50" fmla="*/ 1350989621 w 482"/>
              <a:gd name="T51" fmla="*/ 2147483647 h 287"/>
              <a:gd name="T52" fmla="*/ 2147483647 w 482"/>
              <a:gd name="T53" fmla="*/ 2147483647 h 287"/>
              <a:gd name="T54" fmla="*/ 2147483647 w 482"/>
              <a:gd name="T55" fmla="*/ 2147483647 h 287"/>
              <a:gd name="T56" fmla="*/ 2147483647 w 482"/>
              <a:gd name="T57" fmla="*/ 0 h 287"/>
              <a:gd name="T58" fmla="*/ 2147483647 w 482"/>
              <a:gd name="T59" fmla="*/ 1772122234 h 287"/>
              <a:gd name="T60" fmla="*/ 2147483647 w 482"/>
              <a:gd name="T61" fmla="*/ 1772122234 h 287"/>
              <a:gd name="T62" fmla="*/ 2147483647 w 482"/>
              <a:gd name="T63" fmla="*/ 0 h 2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82"/>
              <a:gd name="T97" fmla="*/ 0 h 287"/>
              <a:gd name="T98" fmla="*/ 482 w 482"/>
              <a:gd name="T99" fmla="*/ 287 h 28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82" h="287">
                <a:moveTo>
                  <a:pt x="0" y="193"/>
                </a:moveTo>
                <a:cubicBezTo>
                  <a:pt x="2" y="187"/>
                  <a:pt x="6" y="180"/>
                  <a:pt x="11" y="174"/>
                </a:cubicBezTo>
                <a:cubicBezTo>
                  <a:pt x="33" y="145"/>
                  <a:pt x="56" y="155"/>
                  <a:pt x="76" y="139"/>
                </a:cubicBezTo>
                <a:cubicBezTo>
                  <a:pt x="96" y="167"/>
                  <a:pt x="126" y="166"/>
                  <a:pt x="146" y="138"/>
                </a:cubicBezTo>
                <a:cubicBezTo>
                  <a:pt x="158" y="148"/>
                  <a:pt x="171" y="148"/>
                  <a:pt x="185" y="154"/>
                </a:cubicBezTo>
                <a:cubicBezTo>
                  <a:pt x="183" y="155"/>
                  <a:pt x="183" y="155"/>
                  <a:pt x="183" y="155"/>
                </a:cubicBezTo>
                <a:cubicBezTo>
                  <a:pt x="176" y="161"/>
                  <a:pt x="176" y="161"/>
                  <a:pt x="176" y="161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59" y="167"/>
                  <a:pt x="159" y="167"/>
                  <a:pt x="159" y="167"/>
                </a:cubicBezTo>
                <a:cubicBezTo>
                  <a:pt x="148" y="170"/>
                  <a:pt x="148" y="170"/>
                  <a:pt x="148" y="170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110" y="184"/>
                  <a:pt x="110" y="184"/>
                  <a:pt x="110" y="184"/>
                </a:cubicBezTo>
                <a:cubicBezTo>
                  <a:pt x="98" y="195"/>
                  <a:pt x="98" y="195"/>
                  <a:pt x="98" y="195"/>
                </a:cubicBezTo>
                <a:cubicBezTo>
                  <a:pt x="88" y="208"/>
                  <a:pt x="88" y="208"/>
                  <a:pt x="88" y="208"/>
                </a:cubicBezTo>
                <a:cubicBezTo>
                  <a:pt x="86" y="210"/>
                  <a:pt x="84" y="213"/>
                  <a:pt x="83" y="215"/>
                </a:cubicBezTo>
                <a:cubicBezTo>
                  <a:pt x="54" y="212"/>
                  <a:pt x="26" y="205"/>
                  <a:pt x="0" y="193"/>
                </a:cubicBezTo>
                <a:close/>
                <a:moveTo>
                  <a:pt x="111" y="26"/>
                </a:moveTo>
                <a:cubicBezTo>
                  <a:pt x="141" y="26"/>
                  <a:pt x="156" y="49"/>
                  <a:pt x="154" y="78"/>
                </a:cubicBezTo>
                <a:cubicBezTo>
                  <a:pt x="157" y="80"/>
                  <a:pt x="157" y="99"/>
                  <a:pt x="148" y="113"/>
                </a:cubicBezTo>
                <a:cubicBezTo>
                  <a:pt x="144" y="131"/>
                  <a:pt x="126" y="150"/>
                  <a:pt x="111" y="150"/>
                </a:cubicBezTo>
                <a:cubicBezTo>
                  <a:pt x="95" y="150"/>
                  <a:pt x="78" y="131"/>
                  <a:pt x="73" y="113"/>
                </a:cubicBezTo>
                <a:cubicBezTo>
                  <a:pt x="65" y="99"/>
                  <a:pt x="65" y="80"/>
                  <a:pt x="68" y="78"/>
                </a:cubicBezTo>
                <a:cubicBezTo>
                  <a:pt x="66" y="49"/>
                  <a:pt x="81" y="26"/>
                  <a:pt x="111" y="26"/>
                </a:cubicBezTo>
                <a:close/>
                <a:moveTo>
                  <a:pt x="297" y="154"/>
                </a:moveTo>
                <a:cubicBezTo>
                  <a:pt x="310" y="148"/>
                  <a:pt x="323" y="148"/>
                  <a:pt x="335" y="139"/>
                </a:cubicBezTo>
                <a:cubicBezTo>
                  <a:pt x="356" y="167"/>
                  <a:pt x="385" y="166"/>
                  <a:pt x="406" y="138"/>
                </a:cubicBezTo>
                <a:cubicBezTo>
                  <a:pt x="419" y="149"/>
                  <a:pt x="435" y="148"/>
                  <a:pt x="450" y="156"/>
                </a:cubicBezTo>
                <a:cubicBezTo>
                  <a:pt x="465" y="164"/>
                  <a:pt x="475" y="178"/>
                  <a:pt x="482" y="193"/>
                </a:cubicBezTo>
                <a:cubicBezTo>
                  <a:pt x="455" y="205"/>
                  <a:pt x="426" y="212"/>
                  <a:pt x="398" y="215"/>
                </a:cubicBezTo>
                <a:cubicBezTo>
                  <a:pt x="389" y="201"/>
                  <a:pt x="389" y="201"/>
                  <a:pt x="389" y="201"/>
                </a:cubicBezTo>
                <a:cubicBezTo>
                  <a:pt x="377" y="188"/>
                  <a:pt x="377" y="188"/>
                  <a:pt x="377" y="188"/>
                </a:cubicBezTo>
                <a:cubicBezTo>
                  <a:pt x="361" y="180"/>
                  <a:pt x="361" y="180"/>
                  <a:pt x="361" y="180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45" y="173"/>
                  <a:pt x="345" y="173"/>
                  <a:pt x="345" y="173"/>
                </a:cubicBezTo>
                <a:cubicBezTo>
                  <a:pt x="336" y="170"/>
                  <a:pt x="336" y="170"/>
                  <a:pt x="336" y="170"/>
                </a:cubicBezTo>
                <a:cubicBezTo>
                  <a:pt x="329" y="168"/>
                  <a:pt x="329" y="168"/>
                  <a:pt x="329" y="168"/>
                </a:cubicBezTo>
                <a:cubicBezTo>
                  <a:pt x="322" y="166"/>
                  <a:pt x="322" y="166"/>
                  <a:pt x="322" y="166"/>
                </a:cubicBezTo>
                <a:cubicBezTo>
                  <a:pt x="315" y="164"/>
                  <a:pt x="315" y="164"/>
                  <a:pt x="315" y="164"/>
                </a:cubicBezTo>
                <a:cubicBezTo>
                  <a:pt x="309" y="161"/>
                  <a:pt x="309" y="161"/>
                  <a:pt x="309" y="161"/>
                </a:cubicBezTo>
                <a:cubicBezTo>
                  <a:pt x="303" y="159"/>
                  <a:pt x="303" y="159"/>
                  <a:pt x="303" y="159"/>
                </a:cubicBezTo>
                <a:cubicBezTo>
                  <a:pt x="298" y="155"/>
                  <a:pt x="298" y="155"/>
                  <a:pt x="298" y="155"/>
                </a:cubicBezTo>
                <a:cubicBezTo>
                  <a:pt x="297" y="154"/>
                  <a:pt x="297" y="154"/>
                  <a:pt x="297" y="154"/>
                </a:cubicBezTo>
                <a:close/>
                <a:moveTo>
                  <a:pt x="370" y="26"/>
                </a:moveTo>
                <a:cubicBezTo>
                  <a:pt x="400" y="26"/>
                  <a:pt x="415" y="49"/>
                  <a:pt x="413" y="78"/>
                </a:cubicBezTo>
                <a:cubicBezTo>
                  <a:pt x="416" y="80"/>
                  <a:pt x="416" y="99"/>
                  <a:pt x="408" y="113"/>
                </a:cubicBezTo>
                <a:cubicBezTo>
                  <a:pt x="403" y="131"/>
                  <a:pt x="386" y="150"/>
                  <a:pt x="370" y="150"/>
                </a:cubicBezTo>
                <a:cubicBezTo>
                  <a:pt x="355" y="150"/>
                  <a:pt x="337" y="131"/>
                  <a:pt x="333" y="113"/>
                </a:cubicBezTo>
                <a:cubicBezTo>
                  <a:pt x="324" y="99"/>
                  <a:pt x="324" y="80"/>
                  <a:pt x="327" y="78"/>
                </a:cubicBezTo>
                <a:cubicBezTo>
                  <a:pt x="325" y="49"/>
                  <a:pt x="340" y="26"/>
                  <a:pt x="370" y="26"/>
                </a:cubicBezTo>
                <a:close/>
                <a:moveTo>
                  <a:pt x="80" y="242"/>
                </a:moveTo>
                <a:cubicBezTo>
                  <a:pt x="84" y="232"/>
                  <a:pt x="89" y="223"/>
                  <a:pt x="96" y="214"/>
                </a:cubicBezTo>
                <a:cubicBezTo>
                  <a:pt x="128" y="172"/>
                  <a:pt x="161" y="186"/>
                  <a:pt x="190" y="163"/>
                </a:cubicBezTo>
                <a:cubicBezTo>
                  <a:pt x="219" y="204"/>
                  <a:pt x="262" y="203"/>
                  <a:pt x="292" y="163"/>
                </a:cubicBezTo>
                <a:cubicBezTo>
                  <a:pt x="311" y="178"/>
                  <a:pt x="334" y="177"/>
                  <a:pt x="356" y="189"/>
                </a:cubicBezTo>
                <a:cubicBezTo>
                  <a:pt x="377" y="200"/>
                  <a:pt x="391" y="221"/>
                  <a:pt x="401" y="242"/>
                </a:cubicBezTo>
                <a:cubicBezTo>
                  <a:pt x="298" y="287"/>
                  <a:pt x="183" y="287"/>
                  <a:pt x="80" y="242"/>
                </a:cubicBezTo>
                <a:close/>
                <a:moveTo>
                  <a:pt x="241" y="0"/>
                </a:moveTo>
                <a:cubicBezTo>
                  <a:pt x="284" y="0"/>
                  <a:pt x="306" y="33"/>
                  <a:pt x="303" y="76"/>
                </a:cubicBezTo>
                <a:cubicBezTo>
                  <a:pt x="307" y="78"/>
                  <a:pt x="307" y="106"/>
                  <a:pt x="295" y="126"/>
                </a:cubicBezTo>
                <a:cubicBezTo>
                  <a:pt x="288" y="152"/>
                  <a:pt x="263" y="179"/>
                  <a:pt x="241" y="179"/>
                </a:cubicBezTo>
                <a:cubicBezTo>
                  <a:pt x="218" y="179"/>
                  <a:pt x="193" y="152"/>
                  <a:pt x="186" y="126"/>
                </a:cubicBezTo>
                <a:cubicBezTo>
                  <a:pt x="174" y="106"/>
                  <a:pt x="174" y="78"/>
                  <a:pt x="178" y="76"/>
                </a:cubicBezTo>
                <a:cubicBezTo>
                  <a:pt x="175" y="33"/>
                  <a:pt x="197" y="0"/>
                  <a:pt x="2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defTabSz="914377" hangingPunct="1">
              <a:defRPr/>
            </a:pPr>
            <a:endParaRPr lang="en-US" sz="1800">
              <a:solidFill>
                <a:srgbClr val="666666"/>
              </a:solidFill>
              <a:latin typeface="Futura Bk BT"/>
              <a:cs typeface="Helvetica"/>
            </a:endParaRPr>
          </a:p>
        </p:txBody>
      </p:sp>
      <p:pic>
        <p:nvPicPr>
          <p:cNvPr id="108" name="Image 107">
            <a:extLst>
              <a:ext uri="{FF2B5EF4-FFF2-40B4-BE49-F238E27FC236}">
                <a16:creationId xmlns:a16="http://schemas.microsoft.com/office/drawing/2014/main" id="{B79A84B1-6E89-54F7-5D09-7EDF45250CC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2806" y="4067066"/>
            <a:ext cx="696238" cy="696238"/>
          </a:xfrm>
          <a:prstGeom prst="rect">
            <a:avLst/>
          </a:prstGeom>
        </p:spPr>
      </p:pic>
      <p:pic>
        <p:nvPicPr>
          <p:cNvPr id="110" name="Image 109">
            <a:extLst>
              <a:ext uri="{FF2B5EF4-FFF2-40B4-BE49-F238E27FC236}">
                <a16:creationId xmlns:a16="http://schemas.microsoft.com/office/drawing/2014/main" id="{E9EF4B1D-A239-4652-522B-8D3D1296726F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2132" y="5042607"/>
            <a:ext cx="1011001" cy="1011001"/>
          </a:xfrm>
          <a:prstGeom prst="rect">
            <a:avLst/>
          </a:prstGeom>
        </p:spPr>
      </p:pic>
      <p:pic>
        <p:nvPicPr>
          <p:cNvPr id="112" name="Image 111">
            <a:extLst>
              <a:ext uri="{FF2B5EF4-FFF2-40B4-BE49-F238E27FC236}">
                <a16:creationId xmlns:a16="http://schemas.microsoft.com/office/drawing/2014/main" id="{6C92517C-2AFC-002B-4BC4-698F4F1B1F0F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400" y="2854583"/>
            <a:ext cx="726243" cy="726243"/>
          </a:xfrm>
          <a:prstGeom prst="rect">
            <a:avLst/>
          </a:prstGeom>
        </p:spPr>
      </p:pic>
      <p:pic>
        <p:nvPicPr>
          <p:cNvPr id="118" name="Image 117">
            <a:extLst>
              <a:ext uri="{FF2B5EF4-FFF2-40B4-BE49-F238E27FC236}">
                <a16:creationId xmlns:a16="http://schemas.microsoft.com/office/drawing/2014/main" id="{3E12B183-466A-5C1E-F302-A5A651CF1B61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7838" y="5239416"/>
            <a:ext cx="604799" cy="604799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6C0A4D45-B7F1-3747-395C-A4FA6AE7636E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9848" y="2879722"/>
            <a:ext cx="726243" cy="726243"/>
          </a:xfrm>
          <a:prstGeom prst="rect">
            <a:avLst/>
          </a:prstGeom>
        </p:spPr>
      </p:pic>
      <p:sp>
        <p:nvSpPr>
          <p:cNvPr id="123" name="Ellipse 122">
            <a:extLst>
              <a:ext uri="{FF2B5EF4-FFF2-40B4-BE49-F238E27FC236}">
                <a16:creationId xmlns:a16="http://schemas.microsoft.com/office/drawing/2014/main" id="{8133C06F-A1FE-703F-9078-210C72CC80B8}"/>
              </a:ext>
            </a:extLst>
          </p:cNvPr>
          <p:cNvSpPr/>
          <p:nvPr/>
        </p:nvSpPr>
        <p:spPr>
          <a:xfrm>
            <a:off x="9147508" y="4040524"/>
            <a:ext cx="673650" cy="667777"/>
          </a:xfrm>
          <a:prstGeom prst="ellipse">
            <a:avLst/>
          </a:prstGeom>
          <a:noFill/>
          <a:ln w="34925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B8BFBE81-EAE5-275F-C280-76C349D346E3}"/>
              </a:ext>
            </a:extLst>
          </p:cNvPr>
          <p:cNvSpPr txBox="1"/>
          <p:nvPr/>
        </p:nvSpPr>
        <p:spPr>
          <a:xfrm>
            <a:off x="9092828" y="4171571"/>
            <a:ext cx="807028" cy="4616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1" dirty="0">
                <a:solidFill>
                  <a:srgbClr val="FFFFFF"/>
                </a:solidFill>
                <a:latin typeface="+mn-lt"/>
              </a:rPr>
              <a:t>CW1</a:t>
            </a:r>
          </a:p>
        </p:txBody>
      </p:sp>
      <p:pic>
        <p:nvPicPr>
          <p:cNvPr id="125" name="Image 124">
            <a:extLst>
              <a:ext uri="{FF2B5EF4-FFF2-40B4-BE49-F238E27FC236}">
                <a16:creationId xmlns:a16="http://schemas.microsoft.com/office/drawing/2014/main" id="{3BBB8874-BC9B-7A1B-2E11-2849BAB84CA9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1211" y="5156317"/>
            <a:ext cx="726243" cy="726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0DB8A2-2CF7-AABB-6D19-623B30B4F35F}"/>
              </a:ext>
            </a:extLst>
          </p:cNvPr>
          <p:cNvSpPr/>
          <p:nvPr/>
        </p:nvSpPr>
        <p:spPr>
          <a:xfrm>
            <a:off x="7272362" y="3369412"/>
            <a:ext cx="15906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en-US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Requests for </a:t>
            </a:r>
          </a:p>
          <a:p>
            <a:pPr algn="r" defTabSz="914377">
              <a:defRPr/>
            </a:pPr>
            <a:r>
              <a:rPr lang="en-US" sz="1100">
                <a:solidFill>
                  <a:srgbClr val="FFFFFF"/>
                </a:solidFill>
                <a:latin typeface="Futura Bk BT"/>
                <a:cs typeface="Arial" panose="020B0604020202020204" pitchFamily="34" charset="0"/>
              </a:rPr>
              <a:t>change / evolution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E33A45-D525-BC28-C37C-09DF419E3F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618" y="647505"/>
            <a:ext cx="5125426" cy="576000"/>
          </a:xfrm>
          <a:prstGeom prst="rect">
            <a:avLst/>
          </a:prstGeom>
        </p:spPr>
      </p:pic>
      <p:sp>
        <p:nvSpPr>
          <p:cNvPr id="5" name="object 15">
            <a:extLst>
              <a:ext uri="{FF2B5EF4-FFF2-40B4-BE49-F238E27FC236}">
                <a16:creationId xmlns:a16="http://schemas.microsoft.com/office/drawing/2014/main" id="{4D46B923-3B97-F4D0-1E8F-649D4CDC9F77}"/>
              </a:ext>
            </a:extLst>
          </p:cNvPr>
          <p:cNvSpPr txBox="1"/>
          <p:nvPr/>
        </p:nvSpPr>
        <p:spPr>
          <a:xfrm>
            <a:off x="2556843" y="1632065"/>
            <a:ext cx="2227379" cy="749730"/>
          </a:xfrm>
          <a:prstGeom prst="rect">
            <a:avLst/>
          </a:prstGeom>
        </p:spPr>
        <p:txBody>
          <a:bodyPr vert="horz" wrap="square" lIns="0" tIns="51599" rIns="0" bIns="0" rtlCol="0">
            <a:spAutoFit/>
          </a:bodyPr>
          <a:lstStyle/>
          <a:p>
            <a:pPr marR="3081" algn="l" defTabSz="914377" hangingPunct="1">
              <a:spcBef>
                <a:spcPts val="405"/>
              </a:spcBef>
            </a:pPr>
            <a:r>
              <a:rPr lang="en-US" sz="1400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Futura Bk BT"/>
                <a:cs typeface="Arial" panose="020B0604020202020204" pitchFamily="34" charset="0"/>
              </a:rPr>
              <a:t>I&amp;S Department Activity 2023</a:t>
            </a:r>
          </a:p>
          <a:p>
            <a:pPr marR="3081" algn="l" defTabSz="914377" hangingPunct="1">
              <a:spcBef>
                <a:spcPts val="405"/>
              </a:spcBef>
            </a:pPr>
            <a:r>
              <a:rPr lang="en-US" sz="1400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Futura Bk BT"/>
                <a:cs typeface="Arial" panose="020B0604020202020204" pitchFamily="34" charset="0"/>
              </a:rPr>
              <a:t>Europe</a:t>
            </a:r>
            <a:endParaRPr sz="1400" kern="1200" dirty="0">
              <a:solidFill>
                <a:srgbClr val="000000">
                  <a:lumMod val="65000"/>
                  <a:lumOff val="35000"/>
                </a:srgbClr>
              </a:solidFill>
              <a:latin typeface="Futura Bk BT"/>
              <a:cs typeface="Arial" panose="020B0604020202020204" pitchFamily="34" charset="0"/>
            </a:endParaRPr>
          </a:p>
        </p:txBody>
      </p: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FE5B469D-B86B-6DA8-3677-B4AAEAA8F7BC}"/>
              </a:ext>
            </a:extLst>
          </p:cNvPr>
          <p:cNvCxnSpPr>
            <a:cxnSpLocks/>
          </p:cNvCxnSpPr>
          <p:nvPr/>
        </p:nvCxnSpPr>
        <p:spPr bwMode="auto">
          <a:xfrm>
            <a:off x="854642" y="1650163"/>
            <a:ext cx="0" cy="973081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8" name="Bollore_Logistics_RVB.png" descr="Bollore_Logistics_RVB.png">
            <a:extLst>
              <a:ext uri="{FF2B5EF4-FFF2-40B4-BE49-F238E27FC236}">
                <a16:creationId xmlns:a16="http://schemas.microsoft.com/office/drawing/2014/main" id="{F8BA0006-2728-D26C-186E-F59F63A4FEA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8027" y="1462304"/>
            <a:ext cx="1758987" cy="94074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0A7F06A-E755-7AE7-8DE7-539CEE7BC3B7}"/>
              </a:ext>
            </a:extLst>
          </p:cNvPr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9653" y="4140450"/>
            <a:ext cx="575057" cy="575057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ADBA76C0-1B67-5E71-0248-F5818A876872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IMPLEMENTATION &amp; SOLUTIONS DEPT.</a:t>
            </a:r>
          </a:p>
        </p:txBody>
      </p:sp>
    </p:spTree>
    <p:extLst>
      <p:ext uri="{BB962C8B-B14F-4D97-AF65-F5344CB8AC3E}">
        <p14:creationId xmlns:p14="http://schemas.microsoft.com/office/powerpoint/2010/main" val="309026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485D12E-CF26-4A81-BC95-48C2527B3FE2}"/>
              </a:ext>
            </a:extLst>
          </p:cNvPr>
          <p:cNvSpPr/>
          <p:nvPr/>
        </p:nvSpPr>
        <p:spPr>
          <a:xfrm>
            <a:off x="425904" y="1628303"/>
            <a:ext cx="2099652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</p:sp>
      <p:sp>
        <p:nvSpPr>
          <p:cNvPr id="8" name="Rectangle : coins arrondis 4">
            <a:extLst>
              <a:ext uri="{FF2B5EF4-FFF2-40B4-BE49-F238E27FC236}">
                <a16:creationId xmlns:a16="http://schemas.microsoft.com/office/drawing/2014/main" id="{E0F2A5D4-3D5B-974A-B726-352419AF8148}"/>
              </a:ext>
            </a:extLst>
          </p:cNvPr>
          <p:cNvSpPr txBox="1"/>
          <p:nvPr/>
        </p:nvSpPr>
        <p:spPr>
          <a:xfrm>
            <a:off x="425904" y="2834176"/>
            <a:ext cx="2099652" cy="304245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IMPLEMENTATION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eaLnBrk="1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Global Project Management for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startegic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account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     - New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Customers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     - New Awards for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existing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customer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600">
              <a:solidFill>
                <a:srgbClr val="4E4F54"/>
              </a:solidFill>
              <a:latin typeface="+mn-lt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Process reboot &amp;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optimization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</a:t>
            </a:r>
          </a:p>
          <a:p>
            <a:pPr algn="l">
              <a:defRPr/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Sales Support,  Planning Establishment, Project Coordination, Animation, Follow-up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61677E0-F3D7-AAD7-7A64-129C749D041A}"/>
              </a:ext>
            </a:extLst>
          </p:cNvPr>
          <p:cNvSpPr/>
          <p:nvPr/>
        </p:nvSpPr>
        <p:spPr>
          <a:xfrm>
            <a:off x="5143677" y="1603828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3A75C4"/>
            </a:solidFill>
            <a:prstDash val="solid"/>
          </a:ln>
          <a:effectLst/>
        </p:spPr>
      </p:sp>
      <p:sp>
        <p:nvSpPr>
          <p:cNvPr id="13" name="Rectangle : coins arrondis 4">
            <a:extLst>
              <a:ext uri="{FF2B5EF4-FFF2-40B4-BE49-F238E27FC236}">
                <a16:creationId xmlns:a16="http://schemas.microsoft.com/office/drawing/2014/main" id="{AB2FBB73-C306-D218-6869-F4F9F24BA0AF}"/>
              </a:ext>
            </a:extLst>
          </p:cNvPr>
          <p:cNvSpPr txBox="1"/>
          <p:nvPr/>
        </p:nvSpPr>
        <p:spPr>
          <a:xfrm>
            <a:off x="5143677" y="2834175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INTELLIGENCE</a:t>
            </a:r>
          </a:p>
          <a:p>
            <a:pPr algn="l"/>
            <a:endParaRPr lang="en-US" sz="800">
              <a:solidFill>
                <a:srgbClr val="4E4F54"/>
              </a:solidFill>
              <a:latin typeface="+mn-lt"/>
            </a:endParaRPr>
          </a:p>
          <a:p>
            <a:pPr algn="l"/>
            <a:endParaRPr lang="en-US" sz="80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Expertise in data ecosystem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Data governance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Data solutions</a:t>
            </a: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en-US" sz="1050">
                <a:solidFill>
                  <a:srgbClr val="4E4F54"/>
                </a:solidFill>
                <a:latin typeface="+mn-lt"/>
              </a:rPr>
              <a:t>Community support</a:t>
            </a:r>
            <a:endParaRPr lang="en-US" sz="900">
              <a:solidFill>
                <a:srgbClr val="4E4F54"/>
              </a:solidFill>
              <a:latin typeface="+mn-lt"/>
            </a:endParaRPr>
          </a:p>
          <a:p>
            <a:pPr algn="l"/>
            <a:endParaRPr lang="en-US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Calibri"/>
              </a:rPr>
              <a:t>One Cockpit Europe Coordination</a:t>
            </a:r>
          </a:p>
          <a:p>
            <a:pPr algn="l"/>
            <a:endParaRPr lang="en-US" sz="1050">
              <a:solidFill>
                <a:srgbClr val="4E4F54"/>
              </a:solidFill>
              <a:latin typeface="Arial" panose="020B0604020202020204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Standard Report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Offer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, RFE, reports &amp; solutions conception,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knowledge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sharing</a:t>
            </a:r>
            <a:endParaRPr lang="en-US" sz="900">
              <a:solidFill>
                <a:srgbClr val="4E4F54"/>
              </a:solidFill>
              <a:latin typeface="+mn-lt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3C0BE07-F158-F005-36A7-75099ECE40C5}"/>
              </a:ext>
            </a:extLst>
          </p:cNvPr>
          <p:cNvSpPr/>
          <p:nvPr/>
        </p:nvSpPr>
        <p:spPr>
          <a:xfrm>
            <a:off x="7422391" y="1633130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13B1A5"/>
            </a:solidFill>
            <a:prstDash val="solid"/>
          </a:ln>
          <a:effectLst/>
        </p:spPr>
      </p:sp>
      <p:sp>
        <p:nvSpPr>
          <p:cNvPr id="16" name="Rectangle : coins arrondis 4">
            <a:extLst>
              <a:ext uri="{FF2B5EF4-FFF2-40B4-BE49-F238E27FC236}">
                <a16:creationId xmlns:a16="http://schemas.microsoft.com/office/drawing/2014/main" id="{028E0867-73A3-0FD4-14C9-EDEA6466F2E7}"/>
              </a:ext>
            </a:extLst>
          </p:cNvPr>
          <p:cNvSpPr txBox="1"/>
          <p:nvPr/>
        </p:nvSpPr>
        <p:spPr>
          <a:xfrm>
            <a:off x="7415802" y="2834174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CONTROL TOWER EMEA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</a:rPr>
              <a:t>Customer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dedicated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 teams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Data </a:t>
            </a:r>
            <a:r>
              <a:rPr lang="fr-FR" sz="1050" err="1">
                <a:solidFill>
                  <a:srgbClr val="4E4F54"/>
                </a:solidFill>
                <a:latin typeface="+mn-lt"/>
                <a:cs typeface="Arial"/>
              </a:rPr>
              <a:t>Quality</a:t>
            </a: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 &amp; Performance monitoring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 err="1">
                <a:solidFill>
                  <a:srgbClr val="4E4F54"/>
                </a:solidFill>
                <a:latin typeface="+mn-lt"/>
                <a:cs typeface="Arial"/>
              </a:rPr>
              <a:t>Alert</a:t>
            </a: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 &amp; Crisis management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Network animation</a:t>
            </a:r>
          </a:p>
          <a:p>
            <a:pPr algn="l">
              <a:defRPr/>
            </a:pP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fr-FR" sz="1050">
                <a:solidFill>
                  <a:srgbClr val="4E4F54"/>
                </a:solidFill>
                <a:latin typeface="+mn-lt"/>
                <a:cs typeface="Arial"/>
              </a:rPr>
              <a:t>Business support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Communication (SPOC), Monitoring,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Improvement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at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regional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Level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lvl="0" algn="l" eaLnBrk="1">
              <a:defRPr/>
            </a:pPr>
            <a:endParaRPr lang="fr-FR" sz="1050">
              <a:solidFill>
                <a:srgbClr val="4E4F54"/>
              </a:solidFill>
              <a:latin typeface="+mn-lt"/>
            </a:endParaRP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DCCCD14-C776-3709-2E1A-A13BC1CF5EA2}"/>
              </a:ext>
            </a:extLst>
          </p:cNvPr>
          <p:cNvSpPr/>
          <p:nvPr/>
        </p:nvSpPr>
        <p:spPr>
          <a:xfrm>
            <a:off x="9701105" y="1628303"/>
            <a:ext cx="2036105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9FB5E1"/>
            </a:solidFill>
            <a:prstDash val="solid"/>
          </a:ln>
          <a:effectLst/>
        </p:spPr>
      </p:sp>
      <p:sp>
        <p:nvSpPr>
          <p:cNvPr id="18" name="Rectangle : coins arrondis 4">
            <a:extLst>
              <a:ext uri="{FF2B5EF4-FFF2-40B4-BE49-F238E27FC236}">
                <a16:creationId xmlns:a16="http://schemas.microsoft.com/office/drawing/2014/main" id="{0000E40E-2F91-B19E-0412-421B1B7CFD43}"/>
              </a:ext>
            </a:extLst>
          </p:cNvPr>
          <p:cNvSpPr txBox="1"/>
          <p:nvPr/>
        </p:nvSpPr>
        <p:spPr>
          <a:xfrm>
            <a:off x="9694516" y="2834174"/>
            <a:ext cx="2036105" cy="304245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DIGITALIZATION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50" err="1">
                <a:solidFill>
                  <a:srgbClr val="4E4F54"/>
                </a:solidFill>
                <a:latin typeface="+mn-lt"/>
              </a:rPr>
              <a:t>Robotic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 Process Automation</a:t>
            </a: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IDP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New technologies, Apps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New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products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platforms (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Winddle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P44,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Wakeo</a:t>
            </a:r>
            <a:r>
              <a:rPr lang="fr-FR" sz="1050">
                <a:solidFill>
                  <a:srgbClr val="4E4F54"/>
                </a:solidFill>
                <a:latin typeface="+mn-lt"/>
              </a:rPr>
              <a:t>, …)</a:t>
            </a:r>
            <a:endParaRPr lang="fr-FR" sz="1050">
              <a:solidFill>
                <a:srgbClr val="4E4F54"/>
              </a:solidFill>
              <a:latin typeface="+mn-lt"/>
              <a:cs typeface="Arial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>
                <a:solidFill>
                  <a:srgbClr val="4E4F54"/>
                </a:solidFill>
                <a:latin typeface="+mn-lt"/>
              </a:rPr>
              <a:t>Innovation =  IA, Real Time Monitoring, </a:t>
            </a:r>
            <a:r>
              <a:rPr lang="fr-FR" sz="1050" err="1">
                <a:solidFill>
                  <a:srgbClr val="4E4F54"/>
                </a:solidFill>
                <a:latin typeface="+mn-lt"/>
              </a:rPr>
              <a:t>predictivity</a:t>
            </a:r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>
              <a:solidFill>
                <a:srgbClr val="4E4F54"/>
              </a:solidFill>
              <a:latin typeface="+mn-lt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Main Actions : </a:t>
            </a:r>
            <a:endParaRPr lang="fr-FR" sz="900" i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Market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Watch, Benchmark,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Organize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 &amp; </a:t>
            </a:r>
            <a:r>
              <a:rPr lang="fr-FR" sz="900" i="1" err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Paricipate</a:t>
            </a:r>
            <a:r>
              <a:rPr lang="fr-FR" sz="900" i="1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  to MVP or POC, Promote Solution</a:t>
            </a:r>
          </a:p>
          <a:p>
            <a:pPr marL="171450" marR="0" lvl="0" indent="-17145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Char char="-"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3AA67DB-AE4F-009D-043F-34578DF19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22" y="1788911"/>
            <a:ext cx="964410" cy="96441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EA7026E-FC68-4717-377B-D1C2B2905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rgbClr val="3A75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5" y="1845862"/>
            <a:ext cx="812103" cy="812103"/>
          </a:xfrm>
          <a:prstGeom prst="rect">
            <a:avLst/>
          </a:prstGeom>
          <a:solidFill>
            <a:sysClr val="window" lastClr="FFFFFF"/>
          </a:solidFill>
        </p:spPr>
      </p:pic>
      <p:pic>
        <p:nvPicPr>
          <p:cNvPr id="1028" name="Picture 4" descr="Airport Control Tower Icons - Free SVG &amp; PNG Airport Control ...">
            <a:extLst>
              <a:ext uri="{FF2B5EF4-FFF2-40B4-BE49-F238E27FC236}">
                <a16:creationId xmlns:a16="http://schemas.microsoft.com/office/drawing/2014/main" id="{FF34004F-8431-4947-788D-AB637E60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33CC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7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42" y="1779698"/>
            <a:ext cx="871650" cy="8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alytics « CoTech « Cooperative Technologists">
            <a:extLst>
              <a:ext uri="{FF2B5EF4-FFF2-40B4-BE49-F238E27FC236}">
                <a16:creationId xmlns:a16="http://schemas.microsoft.com/office/drawing/2014/main" id="{C7F7D35E-CCD1-C9B5-3F3A-3CA861DCA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3A75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32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51" y="1845862"/>
            <a:ext cx="902544" cy="7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60D3D-D8DC-BBD2-398F-13433CFAE172}"/>
              </a:ext>
            </a:extLst>
          </p:cNvPr>
          <p:cNvSpPr/>
          <p:nvPr/>
        </p:nvSpPr>
        <p:spPr>
          <a:xfrm>
            <a:off x="0" y="1389174"/>
            <a:ext cx="12192000" cy="4680000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63EC863-FE26-9958-F9FA-FAE3C25D017E}"/>
              </a:ext>
            </a:extLst>
          </p:cNvPr>
          <p:cNvSpPr/>
          <p:nvPr/>
        </p:nvSpPr>
        <p:spPr>
          <a:xfrm>
            <a:off x="2772389" y="1628303"/>
            <a:ext cx="2130214" cy="4248326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EB4641"/>
            </a:solidFill>
            <a:prstDash val="solid"/>
          </a:ln>
          <a:effectLst/>
        </p:spPr>
      </p:sp>
      <p:sp>
        <p:nvSpPr>
          <p:cNvPr id="10" name="Rectangle : coins arrondis 4">
            <a:extLst>
              <a:ext uri="{FF2B5EF4-FFF2-40B4-BE49-F238E27FC236}">
                <a16:creationId xmlns:a16="http://schemas.microsoft.com/office/drawing/2014/main" id="{9E333C5D-5920-FB43-E466-4012FEC931A8}"/>
              </a:ext>
            </a:extLst>
          </p:cNvPr>
          <p:cNvSpPr txBox="1"/>
          <p:nvPr/>
        </p:nvSpPr>
        <p:spPr>
          <a:xfrm>
            <a:off x="2772389" y="2834175"/>
            <a:ext cx="2130214" cy="304245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1120" tIns="71120" rIns="71120" bIns="71120" numCol="1" spcCol="1270" anchor="t" anchorCtr="0">
            <a:noAutofit/>
          </a:bodyPr>
          <a:lstStyle/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CUSTOMER BUSINESS SOLUTIONS</a:t>
            </a:r>
          </a:p>
          <a:p>
            <a:pPr marL="0" marR="0" lvl="0" indent="0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50" dirty="0">
                <a:solidFill>
                  <a:srgbClr val="4E4F54"/>
                </a:solidFill>
                <a:latin typeface="+mn-lt"/>
              </a:rPr>
              <a:t>Experts for IT Customer Solutions</a:t>
            </a:r>
          </a:p>
          <a:p>
            <a:pPr algn="l"/>
            <a:r>
              <a:rPr lang="fr-FR" sz="1050" dirty="0">
                <a:solidFill>
                  <a:srgbClr val="4E4F54"/>
                </a:solidFill>
                <a:latin typeface="+mn-lt"/>
              </a:rPr>
              <a:t>      - Project Management</a:t>
            </a:r>
          </a:p>
          <a:p>
            <a:pPr algn="l"/>
            <a:endParaRPr lang="fr-FR" sz="1050" dirty="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 dirty="0">
                <a:solidFill>
                  <a:srgbClr val="4E4F54"/>
                </a:solidFill>
                <a:latin typeface="+mn-lt"/>
              </a:rPr>
              <a:t>      - Sales support</a:t>
            </a:r>
          </a:p>
          <a:p>
            <a:pPr algn="l"/>
            <a:endParaRPr lang="fr-FR" sz="1050" dirty="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 dirty="0">
                <a:solidFill>
                  <a:srgbClr val="4E4F54"/>
                </a:solidFill>
                <a:latin typeface="+mn-lt"/>
              </a:rPr>
              <a:t>      - Business </a:t>
            </a:r>
            <a:r>
              <a:rPr lang="fr-FR" sz="1050" dirty="0" err="1">
                <a:solidFill>
                  <a:srgbClr val="4E4F54"/>
                </a:solidFill>
                <a:latin typeface="+mn-lt"/>
              </a:rPr>
              <a:t>View</a:t>
            </a:r>
            <a:endParaRPr lang="fr-FR" sz="1050" dirty="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 dirty="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1050" dirty="0">
                <a:solidFill>
                  <a:srgbClr val="4E4F54"/>
                </a:solidFill>
                <a:latin typeface="+mn-lt"/>
              </a:rPr>
              <a:t>      - Digital Transformation  </a:t>
            </a:r>
          </a:p>
          <a:p>
            <a:pPr algn="l"/>
            <a:endParaRPr lang="fr-FR" sz="1050" dirty="0">
              <a:solidFill>
                <a:srgbClr val="4E4F54"/>
              </a:solidFill>
              <a:latin typeface="+mn-lt"/>
            </a:endParaRPr>
          </a:p>
          <a:p>
            <a:pPr algn="l"/>
            <a:endParaRPr lang="fr-FR" sz="1050" dirty="0">
              <a:solidFill>
                <a:srgbClr val="4E4F54"/>
              </a:solidFill>
              <a:latin typeface="+mn-lt"/>
            </a:endParaRPr>
          </a:p>
          <a:p>
            <a:pPr algn="l"/>
            <a:r>
              <a:rPr lang="fr-FR" sz="900" i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Actions : </a:t>
            </a:r>
          </a:p>
          <a:p>
            <a:pPr algn="l"/>
            <a:r>
              <a:rPr lang="fr-FR" sz="900" i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Design, </a:t>
            </a:r>
            <a:r>
              <a:rPr lang="fr-FR" sz="900" i="1" dirty="0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Specs</a:t>
            </a:r>
            <a:r>
              <a:rPr lang="fr-FR" sz="900" i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Test </a:t>
            </a:r>
            <a:r>
              <a:rPr lang="fr-FR" sz="900" i="1" dirty="0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phasis</a:t>
            </a:r>
            <a:r>
              <a:rPr lang="fr-FR" sz="900" i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Training for EDI, </a:t>
            </a:r>
            <a:r>
              <a:rPr lang="fr-FR" sz="900" i="1" dirty="0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r>
              <a:rPr lang="fr-FR" sz="900" i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i="1" dirty="0" err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Track&amp;trace</a:t>
            </a:r>
            <a:r>
              <a:rPr lang="fr-FR" sz="900" i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Web Platforms</a:t>
            </a:r>
          </a:p>
        </p:txBody>
      </p:sp>
      <p:sp>
        <p:nvSpPr>
          <p:cNvPr id="11" name="Rectangle 10" descr="Informatique hébergé avec un remplissage uni">
            <a:extLst>
              <a:ext uri="{FF2B5EF4-FFF2-40B4-BE49-F238E27FC236}">
                <a16:creationId xmlns:a16="http://schemas.microsoft.com/office/drawing/2014/main" id="{7A55FCD4-265B-2433-C0A1-107AEFA940A0}"/>
              </a:ext>
            </a:extLst>
          </p:cNvPr>
          <p:cNvSpPr/>
          <p:nvPr/>
        </p:nvSpPr>
        <p:spPr>
          <a:xfrm>
            <a:off x="3301109" y="1773081"/>
            <a:ext cx="1023175" cy="884884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B58FA98D-5B1C-8C24-C9E0-3BB4D5A20088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IMPLEMENTATION &amp; SOLUTIONS DEPT.</a:t>
            </a: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957B95C-9291-C989-82CD-2D2A61CC81DB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12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CUSTOMER BUSINESS SOLUTIONS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28505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28">
            <a:extLst>
              <a:ext uri="{FF2B5EF4-FFF2-40B4-BE49-F238E27FC236}">
                <a16:creationId xmlns:a16="http://schemas.microsoft.com/office/drawing/2014/main" id="{8D880460-1F61-41BB-EE09-3F0909D6C743}"/>
              </a:ext>
            </a:extLst>
          </p:cNvPr>
          <p:cNvSpPr txBox="1"/>
          <p:nvPr/>
        </p:nvSpPr>
        <p:spPr bwMode="auto">
          <a:xfrm>
            <a:off x="3961463" y="2459109"/>
            <a:ext cx="3240000" cy="540000"/>
          </a:xfrm>
          <a:prstGeom prst="rect">
            <a:avLst/>
          </a:prstGeom>
          <a:solidFill>
            <a:srgbClr val="00B0F0"/>
          </a:solidFill>
          <a:ln>
            <a:solidFill>
              <a:srgbClr val="000000"/>
            </a:solidFill>
          </a:ln>
        </p:spPr>
        <p:txBody>
          <a:bodyPr wrap="square" lIns="48000" rIns="48000" rtlCol="0" anchor="ctr">
            <a:noAutofit/>
          </a:bodyPr>
          <a:lstStyle>
            <a:defPPr>
              <a:defRPr lang="fr-FR"/>
            </a:defPPr>
            <a:lvl1pPr algn="ctr" defTabSz="457200">
              <a:defRPr sz="800" b="1">
                <a:solidFill>
                  <a:schemeClr val="bg1"/>
                </a:solidFill>
                <a:latin typeface="Calibri" pitchFamily="34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rPr>
              <a:t>Christophe MONTEREMAL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rPr>
              <a:t>Head of Customer Business Solutions Europe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36C12F2-DD4F-3EF9-8097-8252A78DFF57}"/>
              </a:ext>
            </a:extLst>
          </p:cNvPr>
          <p:cNvSpPr txBox="1"/>
          <p:nvPr/>
        </p:nvSpPr>
        <p:spPr>
          <a:xfrm>
            <a:off x="715610" y="3984694"/>
            <a:ext cx="2084538" cy="2887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defTabSz="355591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000" b="1" kern="1200">
                <a:solidFill>
                  <a:prstClr val="white"/>
                </a:solidFill>
                <a:uLn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3555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Marthe HENRY</a:t>
            </a:r>
          </a:p>
        </p:txBody>
      </p:sp>
      <p:sp>
        <p:nvSpPr>
          <p:cNvPr id="12" name="ZoneTexte 21">
            <a:extLst>
              <a:ext uri="{FF2B5EF4-FFF2-40B4-BE49-F238E27FC236}">
                <a16:creationId xmlns:a16="http://schemas.microsoft.com/office/drawing/2014/main" id="{EA53283E-6B97-9331-E497-04DD6CE2B18E}"/>
              </a:ext>
            </a:extLst>
          </p:cNvPr>
          <p:cNvSpPr txBox="1"/>
          <p:nvPr/>
        </p:nvSpPr>
        <p:spPr bwMode="auto">
          <a:xfrm>
            <a:off x="3961463" y="1649718"/>
            <a:ext cx="3240000" cy="430887"/>
          </a:xfrm>
          <a:prstGeom prst="rect">
            <a:avLst/>
          </a:prstGeom>
          <a:solidFill>
            <a:srgbClr val="00B0F0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>
            <a:defPPr>
              <a:defRPr lang="fr-FR"/>
            </a:defPPr>
            <a:lvl1pPr algn="ctr" defTabSz="457200">
              <a:defRPr sz="1050" b="1">
                <a:solidFill>
                  <a:schemeClr val="bg1"/>
                </a:solidFill>
                <a:latin typeface="Calibri" pitchFamily="34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rPr>
              <a:t>Anne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  <a:sym typeface="Calibri"/>
              </a:rPr>
              <a:t> RECEVEUR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  <a:sym typeface="Calibri"/>
              </a:rPr>
              <a:t>IMPLEMENTATION ET SOLUTIONS EUROPE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37D709A-4F7A-BB80-18EB-228C45DBF6CB}"/>
              </a:ext>
            </a:extLst>
          </p:cNvPr>
          <p:cNvCxnSpPr>
            <a:stCxn id="12" idx="2"/>
            <a:endCxn id="4" idx="0"/>
          </p:cNvCxnSpPr>
          <p:nvPr/>
        </p:nvCxnSpPr>
        <p:spPr>
          <a:xfrm>
            <a:off x="5581463" y="2080605"/>
            <a:ext cx="0" cy="378504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EE7E60-97DE-2794-FF1A-091D8D93AD17}"/>
              </a:ext>
            </a:extLst>
          </p:cNvPr>
          <p:cNvCxnSpPr>
            <a:cxnSpLocks/>
          </p:cNvCxnSpPr>
          <p:nvPr/>
        </p:nvCxnSpPr>
        <p:spPr>
          <a:xfrm>
            <a:off x="1634090" y="3573971"/>
            <a:ext cx="8648832" cy="0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E53AAF6-9E80-16B4-9BA8-CE15059CFBCE}"/>
              </a:ext>
            </a:extLst>
          </p:cNvPr>
          <p:cNvCxnSpPr>
            <a:stCxn id="4" idx="2"/>
          </p:cNvCxnSpPr>
          <p:nvPr/>
        </p:nvCxnSpPr>
        <p:spPr>
          <a:xfrm>
            <a:off x="5581463" y="2999109"/>
            <a:ext cx="0" cy="587266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2E7A372-F972-544E-D15B-73FAFE8CA128}"/>
              </a:ext>
            </a:extLst>
          </p:cNvPr>
          <p:cNvCxnSpPr>
            <a:cxnSpLocks/>
          </p:cNvCxnSpPr>
          <p:nvPr/>
        </p:nvCxnSpPr>
        <p:spPr>
          <a:xfrm>
            <a:off x="10282922" y="3581735"/>
            <a:ext cx="1" cy="402959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7FD3A12-C774-03D9-9F1C-60E563D3692F}"/>
              </a:ext>
            </a:extLst>
          </p:cNvPr>
          <p:cNvCxnSpPr>
            <a:cxnSpLocks/>
          </p:cNvCxnSpPr>
          <p:nvPr/>
        </p:nvCxnSpPr>
        <p:spPr>
          <a:xfrm>
            <a:off x="10282922" y="3569880"/>
            <a:ext cx="0" cy="424800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FB1951A-1169-FE10-0121-EBEADBB89FF2}"/>
              </a:ext>
            </a:extLst>
          </p:cNvPr>
          <p:cNvCxnSpPr/>
          <p:nvPr/>
        </p:nvCxnSpPr>
        <p:spPr>
          <a:xfrm>
            <a:off x="5581463" y="3581735"/>
            <a:ext cx="0" cy="424800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2B9FDD7-A148-7F8D-307D-2161C2A064C6}"/>
              </a:ext>
            </a:extLst>
          </p:cNvPr>
          <p:cNvCxnSpPr>
            <a:cxnSpLocks/>
          </p:cNvCxnSpPr>
          <p:nvPr/>
        </p:nvCxnSpPr>
        <p:spPr>
          <a:xfrm>
            <a:off x="1634090" y="3566396"/>
            <a:ext cx="0" cy="424611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F72BD863-5880-9442-2E90-3C598CDC5DEF}"/>
              </a:ext>
            </a:extLst>
          </p:cNvPr>
          <p:cNvSpPr txBox="1"/>
          <p:nvPr/>
        </p:nvSpPr>
        <p:spPr>
          <a:xfrm>
            <a:off x="715610" y="4356000"/>
            <a:ext cx="2084538" cy="235898"/>
          </a:xfrm>
          <a:prstGeom prst="rect">
            <a:avLst/>
          </a:prstGeom>
          <a:noFill/>
          <a:ln w="19050">
            <a:solidFill>
              <a:srgbClr val="07A3F9"/>
            </a:solidFill>
            <a:prstDash val="solid"/>
          </a:ln>
        </p:spPr>
        <p:txBody>
          <a:bodyPr wrap="square" rtlCol="0" anchor="ctr">
            <a:spAutoFit/>
          </a:bodyPr>
          <a:lstStyle>
            <a:defPPr>
              <a:defRPr lang="fr-FR"/>
            </a:defPPr>
            <a:lvl1pPr algn="ctr" defTabSz="1219170" fontAlgn="base">
              <a:spcBef>
                <a:spcPct val="0"/>
              </a:spcBef>
              <a:spcAft>
                <a:spcPct val="0"/>
              </a:spcAft>
              <a:defRPr sz="933" b="1">
                <a:solidFill>
                  <a:srgbClr val="4E4F54"/>
                </a:solidFill>
                <a:latin typeface="Calibri" panose="020F0502020204030204" pitchFamily="34" charset="0"/>
                <a:cs typeface="Arial" charset="0"/>
              </a:defRPr>
            </a:lvl1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kern="1200" dirty="0">
                <a:latin typeface="Arial" panose="020B0604020202020204" pitchFamily="34" charset="0"/>
                <a:ea typeface="+mn-ea"/>
              </a:rPr>
              <a:t>PUTEAUX</a:t>
            </a: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srgbClr val="4E4F5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charset="0"/>
              <a:sym typeface="Calibri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C136548-16AC-DF80-D68D-56CBEAC1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000" y="648000"/>
            <a:ext cx="1094096" cy="5760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094CA9A-E38A-F926-1644-C10494E4B498}"/>
              </a:ext>
            </a:extLst>
          </p:cNvPr>
          <p:cNvSpPr txBox="1"/>
          <p:nvPr/>
        </p:nvSpPr>
        <p:spPr>
          <a:xfrm>
            <a:off x="4539194" y="3991490"/>
            <a:ext cx="2084538" cy="2887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defTabSz="355591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000" b="1" kern="1200">
                <a:solidFill>
                  <a:prstClr val="white"/>
                </a:solidFill>
                <a:uLn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3555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Christelle JULLIARD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55933FB-382E-9636-9DE1-531EB4FD8A4C}"/>
              </a:ext>
            </a:extLst>
          </p:cNvPr>
          <p:cNvSpPr txBox="1"/>
          <p:nvPr/>
        </p:nvSpPr>
        <p:spPr>
          <a:xfrm>
            <a:off x="4539194" y="4362796"/>
            <a:ext cx="2084538" cy="235898"/>
          </a:xfrm>
          <a:prstGeom prst="rect">
            <a:avLst/>
          </a:prstGeom>
          <a:noFill/>
          <a:ln w="19050">
            <a:solidFill>
              <a:srgbClr val="07A3F9"/>
            </a:solidFill>
            <a:prstDash val="solid"/>
          </a:ln>
        </p:spPr>
        <p:txBody>
          <a:bodyPr wrap="square" rtlCol="0" anchor="ctr">
            <a:spAutoFit/>
          </a:bodyPr>
          <a:lstStyle>
            <a:defPPr>
              <a:defRPr lang="fr-FR"/>
            </a:defPPr>
            <a:lvl1pPr algn="ctr" defTabSz="1219170" fontAlgn="base">
              <a:spcBef>
                <a:spcPct val="0"/>
              </a:spcBef>
              <a:spcAft>
                <a:spcPct val="0"/>
              </a:spcAft>
              <a:defRPr sz="933" b="1">
                <a:solidFill>
                  <a:srgbClr val="4E4F54"/>
                </a:solidFill>
                <a:latin typeface="Calibri" panose="020F0502020204030204" pitchFamily="34" charset="0"/>
                <a:cs typeface="Arial" charset="0"/>
              </a:defRPr>
            </a:lvl1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  <a:sym typeface="Calibri"/>
              </a:rPr>
              <a:t>LE MANS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644D054-930E-59A0-0A72-88921A94F0E0}"/>
              </a:ext>
            </a:extLst>
          </p:cNvPr>
          <p:cNvSpPr txBox="1"/>
          <p:nvPr/>
        </p:nvSpPr>
        <p:spPr>
          <a:xfrm>
            <a:off x="9240653" y="4004473"/>
            <a:ext cx="2084538" cy="2887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defTabSz="355591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000" b="1" kern="1200">
                <a:solidFill>
                  <a:prstClr val="white"/>
                </a:solidFill>
                <a:uLn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3555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Alexandre BLIN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B8128F-4BB7-2249-A4E4-3FF2F588BAC6}"/>
              </a:ext>
            </a:extLst>
          </p:cNvPr>
          <p:cNvSpPr txBox="1"/>
          <p:nvPr/>
        </p:nvSpPr>
        <p:spPr>
          <a:xfrm>
            <a:off x="9240653" y="4662104"/>
            <a:ext cx="2084538" cy="235898"/>
          </a:xfrm>
          <a:prstGeom prst="rect">
            <a:avLst/>
          </a:prstGeom>
          <a:noFill/>
          <a:ln w="19050">
            <a:solidFill>
              <a:srgbClr val="07A3F9"/>
            </a:solidFill>
            <a:prstDash val="solid"/>
          </a:ln>
        </p:spPr>
        <p:txBody>
          <a:bodyPr wrap="square" rtlCol="0" anchor="ctr">
            <a:spAutoFit/>
          </a:bodyPr>
          <a:lstStyle>
            <a:defPPr>
              <a:defRPr lang="fr-FR"/>
            </a:defPPr>
            <a:lvl1pPr algn="ctr" defTabSz="1219170" fontAlgn="base">
              <a:spcBef>
                <a:spcPct val="0"/>
              </a:spcBef>
              <a:spcAft>
                <a:spcPct val="0"/>
              </a:spcAft>
              <a:defRPr sz="933" b="1">
                <a:solidFill>
                  <a:srgbClr val="4E4F54"/>
                </a:solidFill>
                <a:latin typeface="Calibri" panose="020F0502020204030204" pitchFamily="34" charset="0"/>
                <a:cs typeface="Arial" charset="0"/>
              </a:defRPr>
            </a:lvl1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4E4F5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  <a:sym typeface="Calibri"/>
              </a:rPr>
              <a:t>LE MANS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F1AFB33-3880-04A8-C44E-F9BB2FC5D851}"/>
              </a:ext>
            </a:extLst>
          </p:cNvPr>
          <p:cNvSpPr txBox="1"/>
          <p:nvPr/>
        </p:nvSpPr>
        <p:spPr>
          <a:xfrm>
            <a:off x="9240653" y="4336384"/>
            <a:ext cx="2084538" cy="2887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defTabSz="355591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000" b="1" kern="1200">
                <a:solidFill>
                  <a:prstClr val="white"/>
                </a:solidFill>
                <a:uLn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3555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Franck TEUBOU</a:t>
            </a:r>
          </a:p>
        </p:txBody>
      </p:sp>
      <p:sp>
        <p:nvSpPr>
          <p:cNvPr id="38" name="Organigramme : Connecteur 37">
            <a:extLst>
              <a:ext uri="{FF2B5EF4-FFF2-40B4-BE49-F238E27FC236}">
                <a16:creationId xmlns:a16="http://schemas.microsoft.com/office/drawing/2014/main" id="{AF06D42A-14EA-C08A-64A2-B8EB1B6F700C}"/>
              </a:ext>
            </a:extLst>
          </p:cNvPr>
          <p:cNvSpPr/>
          <p:nvPr/>
        </p:nvSpPr>
        <p:spPr>
          <a:xfrm>
            <a:off x="8759658" y="1906810"/>
            <a:ext cx="877454" cy="822299"/>
          </a:xfrm>
          <a:prstGeom prst="flowChartConnector">
            <a:avLst/>
          </a:prstGeom>
          <a:solidFill>
            <a:srgbClr val="80808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/>
              <a:t>3</a:t>
            </a:r>
            <a:r>
              <a:rPr kumimoji="0" lang="fr-F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,5 FTE</a:t>
            </a:r>
          </a:p>
        </p:txBody>
      </p:sp>
      <p:sp>
        <p:nvSpPr>
          <p:cNvPr id="41" name="object 11">
            <a:extLst>
              <a:ext uri="{FF2B5EF4-FFF2-40B4-BE49-F238E27FC236}">
                <a16:creationId xmlns:a16="http://schemas.microsoft.com/office/drawing/2014/main" id="{94569678-D9B2-7E17-3150-7284D20B1D15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3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PARIS CENTER ORGANIZATION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00C9196D-A323-0E67-14E9-3F18E03F864F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CUSTOMER BUSINESS SOLUTIONS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1C22419-294B-0C43-867A-28FCF29A4AC2}"/>
              </a:ext>
            </a:extLst>
          </p:cNvPr>
          <p:cNvSpPr txBox="1"/>
          <p:nvPr/>
        </p:nvSpPr>
        <p:spPr>
          <a:xfrm>
            <a:off x="133350" y="5484373"/>
            <a:ext cx="3657600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>
                <a:solidFill>
                  <a:srgbClr val="808080"/>
                </a:solidFill>
                <a:latin typeface="+mn-lt"/>
              </a:rPr>
              <a:t>To contact us : </a:t>
            </a:r>
          </a:p>
          <a:p>
            <a:pPr algn="l"/>
            <a:r>
              <a:rPr lang="en-US" sz="1800" b="1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ml-blx-cbs.pariscenter@bollore.com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23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8B26275-4EA9-2D5A-9F09-D3089DA7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000" y="648000"/>
            <a:ext cx="1094096" cy="57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804897C-FE33-EF97-6DD8-D3E7FBE9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55" y="1166526"/>
            <a:ext cx="7988669" cy="560030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9ABB306-7D5A-7357-8410-89B1FB01FACC}"/>
              </a:ext>
            </a:extLst>
          </p:cNvPr>
          <p:cNvSpPr txBox="1"/>
          <p:nvPr/>
        </p:nvSpPr>
        <p:spPr>
          <a:xfrm>
            <a:off x="332301" y="1652588"/>
            <a:ext cx="1325050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/>
                <a:cs typeface="Arial" panose="020B0604020202020204" pitchFamily="34" charset="0"/>
              </a:rPr>
              <a:t>Jan23</a:t>
            </a:r>
          </a:p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/>
                <a:cs typeface="Arial" panose="020B0604020202020204" pitchFamily="34" charset="0"/>
              </a:rPr>
              <a:t>to</a:t>
            </a:r>
          </a:p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/>
                <a:cs typeface="Arial" panose="020B0604020202020204" pitchFamily="34" charset="0"/>
              </a:rPr>
              <a:t>Feb24</a:t>
            </a: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FAC5AD86-598F-E5D8-5482-BA8AEE4EE85F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4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ACTIVITY OVERVIEW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AE8371D4-FB1C-4F51-B9EF-E5A341ED51B0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CUSTOMER BUSINESS SOLUTIONS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76604-E91F-EF07-BBC4-0FF256E25DC7}"/>
              </a:ext>
            </a:extLst>
          </p:cNvPr>
          <p:cNvSpPr/>
          <p:nvPr/>
        </p:nvSpPr>
        <p:spPr>
          <a:xfrm>
            <a:off x="2216727" y="1357745"/>
            <a:ext cx="7038109" cy="369454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60E771-0954-3B90-66E1-E96E194B8D6F}"/>
              </a:ext>
            </a:extLst>
          </p:cNvPr>
          <p:cNvSpPr/>
          <p:nvPr/>
        </p:nvSpPr>
        <p:spPr>
          <a:xfrm>
            <a:off x="4643293" y="2201049"/>
            <a:ext cx="998135" cy="4114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9C867DD-931F-952B-6A9D-343A21F41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997" y="2076315"/>
            <a:ext cx="2973194" cy="2973194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039AE9F-74ED-26FD-8B90-F8D1C70CB7B1}"/>
              </a:ext>
            </a:extLst>
          </p:cNvPr>
          <p:cNvSpPr/>
          <p:nvPr/>
        </p:nvSpPr>
        <p:spPr>
          <a:xfrm>
            <a:off x="2604950" y="4532929"/>
            <a:ext cx="3151288" cy="31428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>
                <a:solidFill>
                  <a:schemeClr val="tx1"/>
                </a:solidFill>
              </a:rPr>
              <a:t>2023</a:t>
            </a:r>
          </a:p>
        </p:txBody>
      </p:sp>
      <p:pic>
        <p:nvPicPr>
          <p:cNvPr id="22" name="Picture 26" descr="Valeo Logo : histoire, signification et évolution, symbole - Agence web ...">
            <a:extLst>
              <a:ext uri="{FF2B5EF4-FFF2-40B4-BE49-F238E27FC236}">
                <a16:creationId xmlns:a16="http://schemas.microsoft.com/office/drawing/2014/main" id="{746AD346-7499-194B-177A-5E7EFB2C6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151" y="2560680"/>
            <a:ext cx="1248829" cy="70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EE94E0C-7928-109A-B7B6-D6EFC4241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8" b="36736"/>
          <a:stretch/>
        </p:blipFill>
        <p:spPr bwMode="auto">
          <a:xfrm>
            <a:off x="4793408" y="2648719"/>
            <a:ext cx="2007108" cy="5661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AFD8ED92-4D36-9722-712B-82D4991575CD}"/>
              </a:ext>
            </a:extLst>
          </p:cNvPr>
          <p:cNvGrpSpPr/>
          <p:nvPr/>
        </p:nvGrpSpPr>
        <p:grpSpPr>
          <a:xfrm>
            <a:off x="3282216" y="2029603"/>
            <a:ext cx="1733472" cy="538349"/>
            <a:chOff x="9927076" y="2454911"/>
            <a:chExt cx="1733472" cy="538349"/>
          </a:xfrm>
        </p:grpSpPr>
        <p:pic>
          <p:nvPicPr>
            <p:cNvPr id="25" name="Picture 4" descr="Renault Logo, symbol, meaning, history, PNG, brand">
              <a:extLst>
                <a:ext uri="{FF2B5EF4-FFF2-40B4-BE49-F238E27FC236}">
                  <a16:creationId xmlns:a16="http://schemas.microsoft.com/office/drawing/2014/main" id="{8BA561FA-DFB6-E870-C79F-054DF62B91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60"/>
            <a:stretch/>
          </p:blipFill>
          <p:spPr bwMode="auto">
            <a:xfrm>
              <a:off x="9927076" y="2679865"/>
              <a:ext cx="1733472" cy="313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Renault Logo, symbol, meaning, history, PNG, brand">
              <a:extLst>
                <a:ext uri="{FF2B5EF4-FFF2-40B4-BE49-F238E27FC236}">
                  <a16:creationId xmlns:a16="http://schemas.microsoft.com/office/drawing/2014/main" id="{26C45A7D-A9EA-5EF9-0CCE-86995F56E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6" r="32596" b="25927"/>
            <a:stretch/>
          </p:blipFill>
          <p:spPr bwMode="auto">
            <a:xfrm>
              <a:off x="10568325" y="2454911"/>
              <a:ext cx="344092" cy="3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7" name="Objet 26">
            <a:extLst>
              <a:ext uri="{FF2B5EF4-FFF2-40B4-BE49-F238E27FC236}">
                <a16:creationId xmlns:a16="http://schemas.microsoft.com/office/drawing/2014/main" id="{E8FE6E2C-0518-96E1-A70B-95CB6351C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77336"/>
              </p:ext>
            </p:extLst>
          </p:nvPr>
        </p:nvGraphicFramePr>
        <p:xfrm>
          <a:off x="6708095" y="1354963"/>
          <a:ext cx="2550372" cy="3694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2781078" imgH="4029075" progId="Excel.Sheet.12">
                  <p:embed/>
                </p:oleObj>
              </mc:Choice>
              <mc:Fallback>
                <p:oleObj name="Worksheet" r:id="rId9" imgW="2781078" imgH="4029075" progId="Excel.Sheet.12">
                  <p:embed/>
                  <p:pic>
                    <p:nvPicPr>
                      <p:cNvPr id="27" name="Objet 26">
                        <a:extLst>
                          <a:ext uri="{FF2B5EF4-FFF2-40B4-BE49-F238E27FC236}">
                            <a16:creationId xmlns:a16="http://schemas.microsoft.com/office/drawing/2014/main" id="{E8FE6E2C-0518-96E1-A70B-95CB6351C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08095" y="1354963"/>
                        <a:ext cx="2550372" cy="3694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18046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2D6FC94-FCD6-CB82-D67A-386095B5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000" y="648000"/>
            <a:ext cx="1094096" cy="57600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6A93C08A-91EC-6DCC-A408-A3777D2E18A1}"/>
              </a:ext>
            </a:extLst>
          </p:cNvPr>
          <p:cNvGrpSpPr/>
          <p:nvPr/>
        </p:nvGrpSpPr>
        <p:grpSpPr>
          <a:xfrm>
            <a:off x="385331" y="1631396"/>
            <a:ext cx="11456141" cy="566882"/>
            <a:chOff x="540000" y="900000"/>
            <a:chExt cx="8124682" cy="3693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6B39F78-322C-A1A9-B832-D384008C7E6B}"/>
                </a:ext>
              </a:extLst>
            </p:cNvPr>
            <p:cNvSpPr txBox="1"/>
            <p:nvPr/>
          </p:nvSpPr>
          <p:spPr>
            <a:xfrm>
              <a:off x="540000" y="900000"/>
              <a:ext cx="3624682" cy="22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>
                      <a:lumMod val="50000"/>
                    </a:schemeClr>
                  </a:solidFill>
                </a:rPr>
                <a:t>Customer ranking by hours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6BC53DD7-709B-C162-9372-CCE6411FFDCD}"/>
                </a:ext>
              </a:extLst>
            </p:cNvPr>
            <p:cNvSpPr txBox="1"/>
            <p:nvPr/>
          </p:nvSpPr>
          <p:spPr>
            <a:xfrm>
              <a:off x="5040000" y="900000"/>
              <a:ext cx="3624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>
                      <a:lumMod val="50000"/>
                    </a:schemeClr>
                  </a:solidFill>
                </a:rPr>
                <a:t>Activity ranking by hours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7163069-F681-4C80-9405-ED8000E9F8E2}"/>
              </a:ext>
            </a:extLst>
          </p:cNvPr>
          <p:cNvSpPr txBox="1"/>
          <p:nvPr/>
        </p:nvSpPr>
        <p:spPr>
          <a:xfrm>
            <a:off x="241550" y="1069749"/>
            <a:ext cx="3534849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/>
                <a:cs typeface="Arial" panose="020B0604020202020204" pitchFamily="34" charset="0"/>
              </a:rPr>
              <a:t>Jan23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/>
                <a:cs typeface="Arial" panose="020B0604020202020204" pitchFamily="34" charset="0"/>
              </a:rPr>
              <a:t>to 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utura Bk BT"/>
                <a:cs typeface="Arial" panose="020B0604020202020204" pitchFamily="34" charset="0"/>
              </a:rPr>
              <a:t>Feb24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4AABF8F-A9BE-4F79-09E3-7215FF25EAF1}"/>
              </a:ext>
            </a:extLst>
          </p:cNvPr>
          <p:cNvCxnSpPr>
            <a:cxnSpLocks/>
          </p:cNvCxnSpPr>
          <p:nvPr/>
        </p:nvCxnSpPr>
        <p:spPr>
          <a:xfrm>
            <a:off x="241550" y="1631395"/>
            <a:ext cx="3157025" cy="0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object 11">
            <a:extLst>
              <a:ext uri="{FF2B5EF4-FFF2-40B4-BE49-F238E27FC236}">
                <a16:creationId xmlns:a16="http://schemas.microsoft.com/office/drawing/2014/main" id="{67BAAAB0-20F7-C86C-0DEA-D860FC334B1C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3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TOP RANKING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C3B98947-61BD-F127-D200-E861EBAB17C8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CUSTOMER BUSINESS SOLUTIONS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DC61E9B-DCAB-5658-5CE1-6C55AC064ECF}"/>
              </a:ext>
            </a:extLst>
          </p:cNvPr>
          <p:cNvGrpSpPr/>
          <p:nvPr/>
        </p:nvGrpSpPr>
        <p:grpSpPr>
          <a:xfrm>
            <a:off x="28800" y="2239200"/>
            <a:ext cx="12135600" cy="4143600"/>
            <a:chOff x="28800" y="2239200"/>
            <a:chExt cx="12135600" cy="414360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AC45FAD-B107-0D7C-5DFC-5CFCA467EF3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200" y="2570400"/>
              <a:ext cx="5839200" cy="3315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8B90160E-1F57-4D2B-4AC2-47F05219A59D}"/>
                </a:ext>
              </a:extLst>
            </p:cNvPr>
            <p:cNvGrpSpPr/>
            <p:nvPr/>
          </p:nvGrpSpPr>
          <p:grpSpPr>
            <a:xfrm>
              <a:off x="28800" y="2239200"/>
              <a:ext cx="6003795" cy="4143600"/>
              <a:chOff x="28800" y="2239200"/>
              <a:chExt cx="6003795" cy="4143600"/>
            </a:xfrm>
          </p:grpSpPr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8844D850-FB8B-1778-CBD6-5212D384FC7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00" y="2239200"/>
                <a:ext cx="5839200" cy="41436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0D5D278-1FF6-F035-E1AA-B0286BD9487C}"/>
                  </a:ext>
                </a:extLst>
              </p:cNvPr>
              <p:cNvSpPr txBox="1"/>
              <p:nvPr/>
            </p:nvSpPr>
            <p:spPr>
              <a:xfrm rot="16200000">
                <a:off x="4674442" y="5118883"/>
                <a:ext cx="747863" cy="21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fr-FR" sz="800" dirty="0">
                    <a:solidFill>
                      <a:srgbClr val="808080"/>
                    </a:solidFill>
                    <a:latin typeface="+mn-lt"/>
                  </a:rPr>
                  <a:t>FLOWSERVE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87B9427C-E7C0-CCED-8C58-7971D1A8FD59}"/>
                  </a:ext>
                </a:extLst>
              </p:cNvPr>
              <p:cNvSpPr txBox="1"/>
              <p:nvPr/>
            </p:nvSpPr>
            <p:spPr>
              <a:xfrm>
                <a:off x="5102032" y="4813239"/>
                <a:ext cx="341745" cy="338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fr-FR" sz="800" dirty="0">
                    <a:solidFill>
                      <a:srgbClr val="808080"/>
                    </a:solidFill>
                    <a:latin typeface="+mn-lt"/>
                  </a:rPr>
                  <a:t>1,7%</a:t>
                </a:r>
              </a:p>
              <a:p>
                <a:pPr marL="0" marR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fr-FR" sz="800" dirty="0">
                    <a:solidFill>
                      <a:srgbClr val="808080"/>
                    </a:solidFill>
                    <a:latin typeface="+mn-lt"/>
                  </a:rPr>
                  <a:t>69h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9C6C29AC-6875-FEF1-B042-38F436538E71}"/>
                  </a:ext>
                </a:extLst>
              </p:cNvPr>
              <p:cNvSpPr txBox="1"/>
              <p:nvPr/>
            </p:nvSpPr>
            <p:spPr>
              <a:xfrm>
                <a:off x="4985519" y="5729618"/>
                <a:ext cx="341745" cy="461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fr-FR" sz="800" dirty="0">
                    <a:solidFill>
                      <a:srgbClr val="808080"/>
                    </a:solidFill>
                    <a:latin typeface="+mn-lt"/>
                  </a:rPr>
                  <a:t>Darty</a:t>
                </a:r>
              </a:p>
              <a:p>
                <a:pPr marL="0" marR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fr-FR" sz="800" dirty="0">
                    <a:solidFill>
                      <a:srgbClr val="808080"/>
                    </a:solidFill>
                    <a:latin typeface="+mn-lt"/>
                  </a:rPr>
                  <a:t>1,4%</a:t>
                </a:r>
              </a:p>
              <a:p>
                <a:pPr marL="0" marR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fr-FR" sz="800" dirty="0">
                    <a:solidFill>
                      <a:srgbClr val="808080"/>
                    </a:solidFill>
                    <a:latin typeface="+mn-lt"/>
                  </a:rPr>
                  <a:t>57h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83BD17C-C473-A4FB-B5F2-612BD3DDF5AA}"/>
                  </a:ext>
                </a:extLst>
              </p:cNvPr>
              <p:cNvSpPr txBox="1"/>
              <p:nvPr/>
            </p:nvSpPr>
            <p:spPr>
              <a:xfrm>
                <a:off x="5536332" y="5728072"/>
                <a:ext cx="496263" cy="461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fr-FR" sz="800" dirty="0">
                    <a:solidFill>
                      <a:srgbClr val="808080"/>
                    </a:solidFill>
                    <a:latin typeface="+mn-lt"/>
                  </a:rPr>
                  <a:t>Placo.</a:t>
                </a:r>
              </a:p>
              <a:p>
                <a:pPr marL="0" marR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fr-FR" sz="800" dirty="0">
                    <a:solidFill>
                      <a:srgbClr val="808080"/>
                    </a:solidFill>
                    <a:latin typeface="+mn-lt"/>
                  </a:rPr>
                  <a:t>0,7%</a:t>
                </a:r>
              </a:p>
              <a:p>
                <a:pPr marL="0" marR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fr-FR" sz="800" dirty="0">
                    <a:solidFill>
                      <a:srgbClr val="808080"/>
                    </a:solidFill>
                    <a:latin typeface="+mn-lt"/>
                  </a:rPr>
                  <a:t>29h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802625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053AE1F6-9011-A6E5-9DE8-DE672F395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170"/>
              </p:ext>
            </p:extLst>
          </p:nvPr>
        </p:nvGraphicFramePr>
        <p:xfrm>
          <a:off x="89369" y="1195666"/>
          <a:ext cx="11993138" cy="4782312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023516">
                  <a:extLst>
                    <a:ext uri="{9D8B030D-6E8A-4147-A177-3AD203B41FA5}">
                      <a16:colId xmlns:a16="http://schemas.microsoft.com/office/drawing/2014/main" val="3963152029"/>
                    </a:ext>
                  </a:extLst>
                </a:gridCol>
                <a:gridCol w="1038688">
                  <a:extLst>
                    <a:ext uri="{9D8B030D-6E8A-4147-A177-3AD203B41FA5}">
                      <a16:colId xmlns:a16="http://schemas.microsoft.com/office/drawing/2014/main" val="4174794154"/>
                    </a:ext>
                  </a:extLst>
                </a:gridCol>
                <a:gridCol w="1509204">
                  <a:extLst>
                    <a:ext uri="{9D8B030D-6E8A-4147-A177-3AD203B41FA5}">
                      <a16:colId xmlns:a16="http://schemas.microsoft.com/office/drawing/2014/main" val="2485961333"/>
                    </a:ext>
                  </a:extLst>
                </a:gridCol>
                <a:gridCol w="1313895">
                  <a:extLst>
                    <a:ext uri="{9D8B030D-6E8A-4147-A177-3AD203B41FA5}">
                      <a16:colId xmlns:a16="http://schemas.microsoft.com/office/drawing/2014/main" val="2492357335"/>
                    </a:ext>
                  </a:extLst>
                </a:gridCol>
                <a:gridCol w="1269507">
                  <a:extLst>
                    <a:ext uri="{9D8B030D-6E8A-4147-A177-3AD203B41FA5}">
                      <a16:colId xmlns:a16="http://schemas.microsoft.com/office/drawing/2014/main" val="27573411"/>
                    </a:ext>
                  </a:extLst>
                </a:gridCol>
                <a:gridCol w="1509204">
                  <a:extLst>
                    <a:ext uri="{9D8B030D-6E8A-4147-A177-3AD203B41FA5}">
                      <a16:colId xmlns:a16="http://schemas.microsoft.com/office/drawing/2014/main" val="4071587693"/>
                    </a:ext>
                  </a:extLst>
                </a:gridCol>
                <a:gridCol w="1802167">
                  <a:extLst>
                    <a:ext uri="{9D8B030D-6E8A-4147-A177-3AD203B41FA5}">
                      <a16:colId xmlns:a16="http://schemas.microsoft.com/office/drawing/2014/main" val="3074843991"/>
                    </a:ext>
                  </a:extLst>
                </a:gridCol>
                <a:gridCol w="1526957">
                  <a:extLst>
                    <a:ext uri="{9D8B030D-6E8A-4147-A177-3AD203B41FA5}">
                      <a16:colId xmlns:a16="http://schemas.microsoft.com/office/drawing/2014/main" val="258997738"/>
                    </a:ext>
                  </a:extLst>
                </a:gridCol>
              </a:tblGrid>
              <a:tr h="597789">
                <a:tc>
                  <a:txBody>
                    <a:bodyPr/>
                    <a:lstStyle/>
                    <a:p>
                      <a:r>
                        <a:rPr lang="fr-FR" sz="1400"/>
                        <a:t>CLIENTS</a:t>
                      </a:r>
                      <a:endParaRPr lang="fr-FR" sz="1400">
                        <a:latin typeface="Futura Bk B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EDI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PROJECT</a:t>
                      </a:r>
                      <a:endParaRPr kumimoji="0" lang="fr-FR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REPORTING PROJECT</a:t>
                      </a:r>
                      <a:endParaRPr kumimoji="0" lang="fr-FR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PILOTING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PROJECT</a:t>
                      </a:r>
                      <a:endParaRPr kumimoji="0" lang="fr-FR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KPIs </a:t>
                      </a:r>
                    </a:p>
                    <a:p>
                      <a:r>
                        <a:rPr lang="fr-FR" sz="1400"/>
                        <a:t>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PROCESS OPTIMIZATION</a:t>
                      </a:r>
                      <a:endParaRPr kumimoji="0" lang="fr-FR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CW1 MIGRATION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MDM CLEANING</a:t>
                      </a:r>
                      <a:endParaRPr kumimoji="0" lang="fr-FR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TENDER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utura Bk BT"/>
                          <a:ea typeface="+mn-ea"/>
                          <a:cs typeface="+mn-cs"/>
                          <a:sym typeface="Arial"/>
                        </a:rPr>
                        <a:t>PARTICIPATION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733627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Futura Bk B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>
                        <a:latin typeface="Futura Bk B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078516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1630785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7011828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pPr algn="l"/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100" b="1"/>
                        <a:t>                         </a:t>
                      </a:r>
                      <a:endParaRPr lang="fr-FR" sz="1100" b="1">
                        <a:latin typeface="Futura Bk B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6180922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pPr algn="l"/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 b="0">
                        <a:latin typeface="Futura Bk B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b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3765556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pPr algn="l"/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1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100">
                        <a:latin typeface="Futura Bk B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100">
                        <a:latin typeface="Futura Bk B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598572"/>
                  </a:ext>
                </a:extLst>
              </a:tr>
              <a:tr h="597789">
                <a:tc>
                  <a:txBody>
                    <a:bodyPr/>
                    <a:lstStyle/>
                    <a:p>
                      <a:pPr algn="ctr"/>
                      <a:endParaRPr lang="fr-FR" sz="10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0" dirty="0">
                        <a:latin typeface="Futura Bk B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0" i="0" u="none" strike="noStrike" cap="none" spc="0" baseline="0" dirty="0">
                        <a:solidFill>
                          <a:schemeClr val="dk1"/>
                        </a:solidFill>
                        <a:uFillTx/>
                        <a:latin typeface="Futura Bk B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4242366"/>
                  </a:ext>
                </a:extLst>
              </a:tr>
            </a:tbl>
          </a:graphicData>
        </a:graphic>
      </p:graphicFrame>
      <p:pic>
        <p:nvPicPr>
          <p:cNvPr id="2067" name="Graphique 2066" descr="Case cochée avec un remplissage uni">
            <a:extLst>
              <a:ext uri="{FF2B5EF4-FFF2-40B4-BE49-F238E27FC236}">
                <a16:creationId xmlns:a16="http://schemas.microsoft.com/office/drawing/2014/main" id="{734FC416-B32B-44A2-8170-F30374B25A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3537" y="7298326"/>
            <a:ext cx="108538" cy="108538"/>
          </a:xfrm>
          <a:prstGeom prst="rect">
            <a:avLst/>
          </a:prstGeom>
        </p:spPr>
      </p:pic>
      <p:grpSp>
        <p:nvGrpSpPr>
          <p:cNvPr id="2070" name="Groupe 2069">
            <a:extLst>
              <a:ext uri="{FF2B5EF4-FFF2-40B4-BE49-F238E27FC236}">
                <a16:creationId xmlns:a16="http://schemas.microsoft.com/office/drawing/2014/main" id="{32C3FC57-1C8F-85F0-E58B-87276C9F5A9B}"/>
              </a:ext>
            </a:extLst>
          </p:cNvPr>
          <p:cNvGrpSpPr/>
          <p:nvPr/>
        </p:nvGrpSpPr>
        <p:grpSpPr>
          <a:xfrm>
            <a:off x="3700166" y="1880292"/>
            <a:ext cx="7828477" cy="407386"/>
            <a:chOff x="3700166" y="1908000"/>
            <a:chExt cx="7828477" cy="407386"/>
          </a:xfrm>
        </p:grpSpPr>
        <p:pic>
          <p:nvPicPr>
            <p:cNvPr id="2055" name="Graphique 2054" descr="Case cochée avec un remplissage uni">
              <a:extLst>
                <a:ext uri="{FF2B5EF4-FFF2-40B4-BE49-F238E27FC236}">
                  <a16:creationId xmlns:a16="http://schemas.microsoft.com/office/drawing/2014/main" id="{30CD0E5F-49A0-5B39-295F-1E309AF18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54869" y="1908000"/>
              <a:ext cx="407386" cy="407386"/>
            </a:xfrm>
            <a:prstGeom prst="rect">
              <a:avLst/>
            </a:prstGeom>
          </p:spPr>
        </p:pic>
        <p:pic>
          <p:nvPicPr>
            <p:cNvPr id="2059" name="Graphique 2058" descr="Case cochée avec un remplissage uni">
              <a:extLst>
                <a:ext uri="{FF2B5EF4-FFF2-40B4-BE49-F238E27FC236}">
                  <a16:creationId xmlns:a16="http://schemas.microsoft.com/office/drawing/2014/main" id="{805F9E45-9244-2937-0BA4-11A2C0AE8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58741" y="1908000"/>
              <a:ext cx="407386" cy="407386"/>
            </a:xfrm>
            <a:prstGeom prst="rect">
              <a:avLst/>
            </a:prstGeom>
          </p:spPr>
        </p:pic>
        <p:pic>
          <p:nvPicPr>
            <p:cNvPr id="2060" name="Graphique 2059" descr="Case cochée avec un remplissage uni">
              <a:extLst>
                <a:ext uri="{FF2B5EF4-FFF2-40B4-BE49-F238E27FC236}">
                  <a16:creationId xmlns:a16="http://schemas.microsoft.com/office/drawing/2014/main" id="{F2D081AF-B61C-DA46-EC1D-EE0AFEDA3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68323" y="1908000"/>
              <a:ext cx="407386" cy="407386"/>
            </a:xfrm>
            <a:prstGeom prst="rect">
              <a:avLst/>
            </a:prstGeom>
          </p:spPr>
        </p:pic>
        <p:pic>
          <p:nvPicPr>
            <p:cNvPr id="2063" name="Graphique 2062" descr="Case cochée avec un remplissage uni">
              <a:extLst>
                <a:ext uri="{FF2B5EF4-FFF2-40B4-BE49-F238E27FC236}">
                  <a16:creationId xmlns:a16="http://schemas.microsoft.com/office/drawing/2014/main" id="{5C7DFF0E-1A56-83A8-CBAC-03AFFAAB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5082" y="1908000"/>
              <a:ext cx="407386" cy="407386"/>
            </a:xfrm>
            <a:prstGeom prst="rect">
              <a:avLst/>
            </a:prstGeom>
          </p:spPr>
        </p:pic>
        <p:pic>
          <p:nvPicPr>
            <p:cNvPr id="2066" name="Graphique 2065" descr="Case cochée avec un remplissage uni">
              <a:extLst>
                <a:ext uri="{FF2B5EF4-FFF2-40B4-BE49-F238E27FC236}">
                  <a16:creationId xmlns:a16="http://schemas.microsoft.com/office/drawing/2014/main" id="{85FF1F84-72E0-DA82-3677-D85978E06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0166" y="1908000"/>
              <a:ext cx="407386" cy="407386"/>
            </a:xfrm>
            <a:prstGeom prst="rect">
              <a:avLst/>
            </a:prstGeom>
          </p:spPr>
        </p:pic>
        <p:pic>
          <p:nvPicPr>
            <p:cNvPr id="2069" name="Graphique 2068" descr="Case cochée avec un remplissage uni">
              <a:extLst>
                <a:ext uri="{FF2B5EF4-FFF2-40B4-BE49-F238E27FC236}">
                  <a16:creationId xmlns:a16="http://schemas.microsoft.com/office/drawing/2014/main" id="{E498CAD2-E172-7CD5-A8FA-BC4FBD0EF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1257" y="1908000"/>
              <a:ext cx="407386" cy="407386"/>
            </a:xfrm>
            <a:prstGeom prst="rect">
              <a:avLst/>
            </a:prstGeom>
          </p:spPr>
        </p:pic>
      </p:grpSp>
      <p:grpSp>
        <p:nvGrpSpPr>
          <p:cNvPr id="2072" name="Groupe 2071">
            <a:extLst>
              <a:ext uri="{FF2B5EF4-FFF2-40B4-BE49-F238E27FC236}">
                <a16:creationId xmlns:a16="http://schemas.microsoft.com/office/drawing/2014/main" id="{EB8FAE52-A61F-14B2-327D-CFA08E0CC454}"/>
              </a:ext>
            </a:extLst>
          </p:cNvPr>
          <p:cNvGrpSpPr/>
          <p:nvPr/>
        </p:nvGrpSpPr>
        <p:grpSpPr>
          <a:xfrm>
            <a:off x="2411424" y="2496395"/>
            <a:ext cx="4364285" cy="407386"/>
            <a:chOff x="2411424" y="1908000"/>
            <a:chExt cx="4364285" cy="407386"/>
          </a:xfrm>
        </p:grpSpPr>
        <p:pic>
          <p:nvPicPr>
            <p:cNvPr id="2076" name="Graphique 2075" descr="Case cochée avec un remplissage uni">
              <a:extLst>
                <a:ext uri="{FF2B5EF4-FFF2-40B4-BE49-F238E27FC236}">
                  <a16:creationId xmlns:a16="http://schemas.microsoft.com/office/drawing/2014/main" id="{35402541-5B38-C098-7B6F-2795DC88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11424" y="1908000"/>
              <a:ext cx="407386" cy="407386"/>
            </a:xfrm>
            <a:prstGeom prst="rect">
              <a:avLst/>
            </a:prstGeom>
          </p:spPr>
        </p:pic>
        <p:pic>
          <p:nvPicPr>
            <p:cNvPr id="2079" name="Graphique 2078" descr="Case cochée avec un remplissage uni">
              <a:extLst>
                <a:ext uri="{FF2B5EF4-FFF2-40B4-BE49-F238E27FC236}">
                  <a16:creationId xmlns:a16="http://schemas.microsoft.com/office/drawing/2014/main" id="{4F5815C6-5C8D-6E83-0F7E-00857FDD6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68323" y="1908000"/>
              <a:ext cx="407386" cy="407386"/>
            </a:xfrm>
            <a:prstGeom prst="rect">
              <a:avLst/>
            </a:prstGeom>
          </p:spPr>
        </p:pic>
        <p:pic>
          <p:nvPicPr>
            <p:cNvPr id="4096" name="Graphique 4095" descr="Case cochée avec un remplissage uni">
              <a:extLst>
                <a:ext uri="{FF2B5EF4-FFF2-40B4-BE49-F238E27FC236}">
                  <a16:creationId xmlns:a16="http://schemas.microsoft.com/office/drawing/2014/main" id="{EED51EDA-0CDA-3159-3C7B-A87CC765A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5082" y="1908000"/>
              <a:ext cx="407386" cy="407386"/>
            </a:xfrm>
            <a:prstGeom prst="rect">
              <a:avLst/>
            </a:prstGeom>
          </p:spPr>
        </p:pic>
        <p:pic>
          <p:nvPicPr>
            <p:cNvPr id="4097" name="Graphique 4096" descr="Case cochée avec un remplissage uni">
              <a:extLst>
                <a:ext uri="{FF2B5EF4-FFF2-40B4-BE49-F238E27FC236}">
                  <a16:creationId xmlns:a16="http://schemas.microsoft.com/office/drawing/2014/main" id="{D2966717-5961-9B98-7269-6DFA53B5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0166" y="1908000"/>
              <a:ext cx="407386" cy="407386"/>
            </a:xfrm>
            <a:prstGeom prst="rect">
              <a:avLst/>
            </a:prstGeom>
          </p:spPr>
        </p:pic>
      </p:grpSp>
      <p:grpSp>
        <p:nvGrpSpPr>
          <p:cNvPr id="4101" name="Groupe 4100">
            <a:extLst>
              <a:ext uri="{FF2B5EF4-FFF2-40B4-BE49-F238E27FC236}">
                <a16:creationId xmlns:a16="http://schemas.microsoft.com/office/drawing/2014/main" id="{00007FF9-F412-2BA0-7C08-AD86BBC5A8E3}"/>
              </a:ext>
            </a:extLst>
          </p:cNvPr>
          <p:cNvGrpSpPr/>
          <p:nvPr/>
        </p:nvGrpSpPr>
        <p:grpSpPr>
          <a:xfrm>
            <a:off x="2412000" y="3082900"/>
            <a:ext cx="7450831" cy="407386"/>
            <a:chOff x="2411424" y="1908000"/>
            <a:chExt cx="7450831" cy="407386"/>
          </a:xfrm>
        </p:grpSpPr>
        <p:pic>
          <p:nvPicPr>
            <p:cNvPr id="4102" name="Graphique 4101" descr="Case cochée avec un remplissage uni">
              <a:extLst>
                <a:ext uri="{FF2B5EF4-FFF2-40B4-BE49-F238E27FC236}">
                  <a16:creationId xmlns:a16="http://schemas.microsoft.com/office/drawing/2014/main" id="{54C40F72-81A1-56FE-7301-7AEBEC3D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1424" y="1908000"/>
              <a:ext cx="407386" cy="407386"/>
            </a:xfrm>
            <a:prstGeom prst="rect">
              <a:avLst/>
            </a:prstGeom>
          </p:spPr>
        </p:pic>
        <p:pic>
          <p:nvPicPr>
            <p:cNvPr id="4103" name="Graphique 4102" descr="Case cochée avec un remplissage uni">
              <a:extLst>
                <a:ext uri="{FF2B5EF4-FFF2-40B4-BE49-F238E27FC236}">
                  <a16:creationId xmlns:a16="http://schemas.microsoft.com/office/drawing/2014/main" id="{7561B862-A63C-1725-8FC6-CB064430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54869" y="1908000"/>
              <a:ext cx="407386" cy="407386"/>
            </a:xfrm>
            <a:prstGeom prst="rect">
              <a:avLst/>
            </a:prstGeom>
          </p:spPr>
        </p:pic>
        <p:pic>
          <p:nvPicPr>
            <p:cNvPr id="4104" name="Graphique 4103" descr="Case cochée avec un remplissage uni">
              <a:extLst>
                <a:ext uri="{FF2B5EF4-FFF2-40B4-BE49-F238E27FC236}">
                  <a16:creationId xmlns:a16="http://schemas.microsoft.com/office/drawing/2014/main" id="{77F2C648-4A37-291C-E372-118ABB42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58741" y="1908000"/>
              <a:ext cx="407386" cy="407386"/>
            </a:xfrm>
            <a:prstGeom prst="rect">
              <a:avLst/>
            </a:prstGeom>
          </p:spPr>
        </p:pic>
        <p:pic>
          <p:nvPicPr>
            <p:cNvPr id="4107" name="Graphique 4106" descr="Case cochée avec un remplissage uni">
              <a:extLst>
                <a:ext uri="{FF2B5EF4-FFF2-40B4-BE49-F238E27FC236}">
                  <a16:creationId xmlns:a16="http://schemas.microsoft.com/office/drawing/2014/main" id="{782D1785-AB0E-C7B1-6314-8DBF235C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0166" y="1908000"/>
              <a:ext cx="407386" cy="407386"/>
            </a:xfrm>
            <a:prstGeom prst="rect">
              <a:avLst/>
            </a:prstGeom>
          </p:spPr>
        </p:pic>
      </p:grpSp>
      <p:grpSp>
        <p:nvGrpSpPr>
          <p:cNvPr id="4109" name="Groupe 4108">
            <a:extLst>
              <a:ext uri="{FF2B5EF4-FFF2-40B4-BE49-F238E27FC236}">
                <a16:creationId xmlns:a16="http://schemas.microsoft.com/office/drawing/2014/main" id="{98FCDA3D-F81C-C04F-E398-0442F8BAC640}"/>
              </a:ext>
            </a:extLst>
          </p:cNvPr>
          <p:cNvGrpSpPr/>
          <p:nvPr/>
        </p:nvGrpSpPr>
        <p:grpSpPr>
          <a:xfrm>
            <a:off x="3700742" y="3687879"/>
            <a:ext cx="6162089" cy="407386"/>
            <a:chOff x="3700166" y="1908000"/>
            <a:chExt cx="6162089" cy="407386"/>
          </a:xfrm>
        </p:grpSpPr>
        <p:pic>
          <p:nvPicPr>
            <p:cNvPr id="4111" name="Graphique 4110" descr="Case cochée avec un remplissage uni">
              <a:extLst>
                <a:ext uri="{FF2B5EF4-FFF2-40B4-BE49-F238E27FC236}">
                  <a16:creationId xmlns:a16="http://schemas.microsoft.com/office/drawing/2014/main" id="{3BB5E5C1-A458-5EAC-8BA8-7A2A0FFF2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54869" y="1908000"/>
              <a:ext cx="407386" cy="407386"/>
            </a:xfrm>
            <a:prstGeom prst="rect">
              <a:avLst/>
            </a:prstGeom>
          </p:spPr>
        </p:pic>
        <p:pic>
          <p:nvPicPr>
            <p:cNvPr id="4112" name="Graphique 4111" descr="Case cochée avec un remplissage uni">
              <a:extLst>
                <a:ext uri="{FF2B5EF4-FFF2-40B4-BE49-F238E27FC236}">
                  <a16:creationId xmlns:a16="http://schemas.microsoft.com/office/drawing/2014/main" id="{F4282186-B170-3ECA-88F7-4A7EF91E7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58741" y="1908000"/>
              <a:ext cx="407386" cy="407386"/>
            </a:xfrm>
            <a:prstGeom prst="rect">
              <a:avLst/>
            </a:prstGeom>
          </p:spPr>
        </p:pic>
        <p:pic>
          <p:nvPicPr>
            <p:cNvPr id="4115" name="Graphique 4114" descr="Case cochée avec un remplissage uni">
              <a:extLst>
                <a:ext uri="{FF2B5EF4-FFF2-40B4-BE49-F238E27FC236}">
                  <a16:creationId xmlns:a16="http://schemas.microsoft.com/office/drawing/2014/main" id="{59595AC7-647E-8961-0036-AD00C0F3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0166" y="1908000"/>
              <a:ext cx="407386" cy="407386"/>
            </a:xfrm>
            <a:prstGeom prst="rect">
              <a:avLst/>
            </a:prstGeom>
          </p:spPr>
        </p:pic>
      </p:grpSp>
      <p:grpSp>
        <p:nvGrpSpPr>
          <p:cNvPr id="4117" name="Groupe 4116">
            <a:extLst>
              <a:ext uri="{FF2B5EF4-FFF2-40B4-BE49-F238E27FC236}">
                <a16:creationId xmlns:a16="http://schemas.microsoft.com/office/drawing/2014/main" id="{C28E2CD6-3B26-7C1A-9042-D85618A933CF}"/>
              </a:ext>
            </a:extLst>
          </p:cNvPr>
          <p:cNvGrpSpPr/>
          <p:nvPr/>
        </p:nvGrpSpPr>
        <p:grpSpPr>
          <a:xfrm>
            <a:off x="3700742" y="4283624"/>
            <a:ext cx="4465961" cy="407386"/>
            <a:chOff x="3700166" y="1908000"/>
            <a:chExt cx="4465961" cy="407386"/>
          </a:xfrm>
        </p:grpSpPr>
        <p:pic>
          <p:nvPicPr>
            <p:cNvPr id="4120" name="Graphique 4119" descr="Case cochée avec un remplissage uni">
              <a:extLst>
                <a:ext uri="{FF2B5EF4-FFF2-40B4-BE49-F238E27FC236}">
                  <a16:creationId xmlns:a16="http://schemas.microsoft.com/office/drawing/2014/main" id="{5039F26D-7B89-9635-BDF1-C62E2F29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58741" y="1908000"/>
              <a:ext cx="407386" cy="407386"/>
            </a:xfrm>
            <a:prstGeom prst="rect">
              <a:avLst/>
            </a:prstGeom>
          </p:spPr>
        </p:pic>
        <p:pic>
          <p:nvPicPr>
            <p:cNvPr id="4122" name="Graphique 4121" descr="Case cochée avec un remplissage uni">
              <a:extLst>
                <a:ext uri="{FF2B5EF4-FFF2-40B4-BE49-F238E27FC236}">
                  <a16:creationId xmlns:a16="http://schemas.microsoft.com/office/drawing/2014/main" id="{2244FA33-C6D9-8E19-62E9-7BEE0131E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5082" y="1908000"/>
              <a:ext cx="407386" cy="407386"/>
            </a:xfrm>
            <a:prstGeom prst="rect">
              <a:avLst/>
            </a:prstGeom>
          </p:spPr>
        </p:pic>
        <p:pic>
          <p:nvPicPr>
            <p:cNvPr id="4123" name="Graphique 4122" descr="Case cochée avec un remplissage uni">
              <a:extLst>
                <a:ext uri="{FF2B5EF4-FFF2-40B4-BE49-F238E27FC236}">
                  <a16:creationId xmlns:a16="http://schemas.microsoft.com/office/drawing/2014/main" id="{90F6D205-DE74-3700-4AC8-51468675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0166" y="1908000"/>
              <a:ext cx="407386" cy="407386"/>
            </a:xfrm>
            <a:prstGeom prst="rect">
              <a:avLst/>
            </a:prstGeom>
          </p:spPr>
        </p:pic>
      </p:grpSp>
      <p:pic>
        <p:nvPicPr>
          <p:cNvPr id="4131" name="Graphique 4130" descr="Case cochée avec un remplissage uni">
            <a:extLst>
              <a:ext uri="{FF2B5EF4-FFF2-40B4-BE49-F238E27FC236}">
                <a16:creationId xmlns:a16="http://schemas.microsoft.com/office/drawing/2014/main" id="{2170E6B4-869E-6312-6366-5D49971F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42" y="4879362"/>
            <a:ext cx="407386" cy="407386"/>
          </a:xfrm>
          <a:prstGeom prst="rect">
            <a:avLst/>
          </a:prstGeom>
        </p:spPr>
      </p:pic>
      <p:grpSp>
        <p:nvGrpSpPr>
          <p:cNvPr id="4133" name="Groupe 4132">
            <a:extLst>
              <a:ext uri="{FF2B5EF4-FFF2-40B4-BE49-F238E27FC236}">
                <a16:creationId xmlns:a16="http://schemas.microsoft.com/office/drawing/2014/main" id="{605644EC-AFB1-2DFF-377B-28BC0417A9D1}"/>
              </a:ext>
            </a:extLst>
          </p:cNvPr>
          <p:cNvGrpSpPr/>
          <p:nvPr/>
        </p:nvGrpSpPr>
        <p:grpSpPr>
          <a:xfrm>
            <a:off x="3700166" y="5474850"/>
            <a:ext cx="4465961" cy="407386"/>
            <a:chOff x="3700166" y="1908000"/>
            <a:chExt cx="4465961" cy="407386"/>
          </a:xfrm>
        </p:grpSpPr>
        <p:pic>
          <p:nvPicPr>
            <p:cNvPr id="4136" name="Graphique 4135" descr="Case cochée avec un remplissage uni">
              <a:extLst>
                <a:ext uri="{FF2B5EF4-FFF2-40B4-BE49-F238E27FC236}">
                  <a16:creationId xmlns:a16="http://schemas.microsoft.com/office/drawing/2014/main" id="{410BE544-F10D-68E1-E202-2481E99C2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58741" y="1908000"/>
              <a:ext cx="407386" cy="407386"/>
            </a:xfrm>
            <a:prstGeom prst="rect">
              <a:avLst/>
            </a:prstGeom>
          </p:spPr>
        </p:pic>
        <p:pic>
          <p:nvPicPr>
            <p:cNvPr id="4139" name="Graphique 4138" descr="Case cochée avec un remplissage uni">
              <a:extLst>
                <a:ext uri="{FF2B5EF4-FFF2-40B4-BE49-F238E27FC236}">
                  <a16:creationId xmlns:a16="http://schemas.microsoft.com/office/drawing/2014/main" id="{A26F4C25-1C67-F94D-A637-61E0904B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0166" y="1908000"/>
              <a:ext cx="407386" cy="407386"/>
            </a:xfrm>
            <a:prstGeom prst="rect">
              <a:avLst/>
            </a:prstGeom>
          </p:spPr>
        </p:pic>
      </p:grpSp>
      <p:pic>
        <p:nvPicPr>
          <p:cNvPr id="3" name="Picture 26" descr="Valeo Logo : histoire, signification et évolution, symbole - Agence web ...">
            <a:extLst>
              <a:ext uri="{FF2B5EF4-FFF2-40B4-BE49-F238E27FC236}">
                <a16:creationId xmlns:a16="http://schemas.microsoft.com/office/drawing/2014/main" id="{81E7CE7F-2DC7-567A-7F8E-5D117300D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7" y="1739306"/>
            <a:ext cx="1248829" cy="70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655F484-E823-A922-5B7E-D993CC4BA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8" b="36736"/>
          <a:stretch/>
        </p:blipFill>
        <p:spPr bwMode="auto">
          <a:xfrm>
            <a:off x="119128" y="2441772"/>
            <a:ext cx="2007108" cy="5661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16F75335-42F2-13BD-4FAC-6D77A4C1617D}"/>
              </a:ext>
            </a:extLst>
          </p:cNvPr>
          <p:cNvGrpSpPr/>
          <p:nvPr/>
        </p:nvGrpSpPr>
        <p:grpSpPr>
          <a:xfrm>
            <a:off x="275651" y="3017418"/>
            <a:ext cx="1733472" cy="538349"/>
            <a:chOff x="9927076" y="2454911"/>
            <a:chExt cx="1733472" cy="538349"/>
          </a:xfrm>
        </p:grpSpPr>
        <p:pic>
          <p:nvPicPr>
            <p:cNvPr id="8" name="Picture 4" descr="Renault Logo, symbol, meaning, history, PNG, brand">
              <a:extLst>
                <a:ext uri="{FF2B5EF4-FFF2-40B4-BE49-F238E27FC236}">
                  <a16:creationId xmlns:a16="http://schemas.microsoft.com/office/drawing/2014/main" id="{C8573355-085F-C34D-3AF8-86E5FD091E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60"/>
            <a:stretch/>
          </p:blipFill>
          <p:spPr bwMode="auto">
            <a:xfrm>
              <a:off x="9927076" y="2679865"/>
              <a:ext cx="1733472" cy="313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nault Logo, symbol, meaning, history, PNG, brand">
              <a:extLst>
                <a:ext uri="{FF2B5EF4-FFF2-40B4-BE49-F238E27FC236}">
                  <a16:creationId xmlns:a16="http://schemas.microsoft.com/office/drawing/2014/main" id="{1720B28D-5CBF-C5E9-71E5-8BA177AE2D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6" r="32596" b="25927"/>
            <a:stretch/>
          </p:blipFill>
          <p:spPr bwMode="auto">
            <a:xfrm>
              <a:off x="10568325" y="2454911"/>
              <a:ext cx="344092" cy="3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633DC039-3DBA-3D1C-8EDC-7A3D7FB97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2000" y="612000"/>
            <a:ext cx="1094096" cy="576000"/>
          </a:xfrm>
          <a:prstGeom prst="rect">
            <a:avLst/>
          </a:prstGeom>
        </p:spPr>
      </p:pic>
      <p:sp>
        <p:nvSpPr>
          <p:cNvPr id="7" name="object 11">
            <a:extLst>
              <a:ext uri="{FF2B5EF4-FFF2-40B4-BE49-F238E27FC236}">
                <a16:creationId xmlns:a16="http://schemas.microsoft.com/office/drawing/2014/main" id="{956D0064-E0A8-D3F6-25F9-6048529B187F}"/>
              </a:ext>
            </a:extLst>
          </p:cNvPr>
          <p:cNvSpPr txBox="1">
            <a:spLocks/>
          </p:cNvSpPr>
          <p:nvPr/>
        </p:nvSpPr>
        <p:spPr>
          <a:xfrm>
            <a:off x="289097" y="358228"/>
            <a:ext cx="10698500" cy="11157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0" marR="3081" indent="8856" algn="l" defTabSz="45718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kern="1200" cap="all" spc="-100" baseline="0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 algn="l" defTabSz="457189" rtl="0" eaLnBrk="1" latinLnBrk="0" hangingPunct="1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1941" indent="-82548" algn="l" defTabSz="457189" rtl="0" eaLnBrk="1" latinLnBrk="0" hangingPunct="1">
              <a:lnSpc>
                <a:spcPts val="2400"/>
              </a:lnSpc>
              <a:spcBef>
                <a:spcPct val="0"/>
              </a:spcBef>
              <a:buSzTx/>
              <a:buFontTx/>
              <a:buBlip>
                <a:blip r:embed="rId10"/>
              </a:buBlip>
              <a:defRPr lang="fr-FR" sz="1000" kern="1200" baseline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627047" indent="-74612" algn="l" defTabSz="457189" rtl="0" eaLnBrk="1" latinLnBrk="0" hangingPunct="1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800" i="1" kern="1200" baseline="0">
                <a:solidFill>
                  <a:srgbClr val="3A75C4"/>
                </a:solidFill>
                <a:latin typeface="+mn-lt"/>
                <a:ea typeface="+mn-ea"/>
                <a:cs typeface="+mn-cs"/>
              </a:defRPr>
            </a:lvl4pPr>
            <a:lvl5pPr marL="625460" indent="0" algn="l" defTabSz="457189" rtl="0" eaLnBrk="1" latinLnBrk="0" hangingPunct="1">
              <a:spcBef>
                <a:spcPct val="0"/>
              </a:spcBef>
              <a:buFontTx/>
              <a:buNone/>
              <a:defRPr sz="800" i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108" indent="0" defTabSz="609570">
              <a:spcBef>
                <a:spcPct val="0"/>
              </a:spcBef>
            </a:pPr>
            <a:br>
              <a:rPr lang="en-US" sz="2400" spc="-133" dirty="0">
                <a:solidFill>
                  <a:srgbClr val="3A75C4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2333" b="0" spc="-133" dirty="0">
                <a:solidFill>
                  <a:srgbClr val="4E4F54"/>
                </a:solidFill>
                <a:latin typeface="Arial Black" panose="020B0A04020102020204" pitchFamily="34" charset="0"/>
                <a:ea typeface="+mj-ea"/>
                <a:cs typeface="Arial"/>
              </a:rPr>
              <a:t>CLIENT’S TOP ACHIEVEMENTS FOR 2023</a:t>
            </a:r>
            <a:endParaRPr lang="en-US" sz="2333" b="0" spc="-133" dirty="0">
              <a:solidFill>
                <a:srgbClr val="4E4F54"/>
              </a:solidFill>
              <a:ea typeface="+mj-ea"/>
              <a:cs typeface="Arial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23D7886B-80A5-79F2-DE9B-4CF9009C027D}"/>
              </a:ext>
            </a:extLst>
          </p:cNvPr>
          <p:cNvSpPr txBox="1">
            <a:spLocks/>
          </p:cNvSpPr>
          <p:nvPr/>
        </p:nvSpPr>
        <p:spPr>
          <a:xfrm>
            <a:off x="332301" y="213899"/>
            <a:ext cx="10022315" cy="432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1pPr>
            <a:lvl2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2pPr>
            <a:lvl3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3pPr>
            <a:lvl4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4pPr>
            <a:lvl5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5pPr>
            <a:lvl6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6pPr>
            <a:lvl7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7pPr>
            <a:lvl8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8pPr>
            <a:lvl9pPr marR="3081" indent="1154" algn="l">
              <a:lnSpc>
                <a:spcPct val="90000"/>
              </a:lnSpc>
              <a:defRPr sz="2600" cap="all" spc="-49">
                <a:gradFill flip="none" rotWithShape="1">
                  <a:gsLst>
                    <a:gs pos="0">
                      <a:srgbClr val="5382C3"/>
                    </a:gs>
                    <a:gs pos="100000">
                      <a:srgbClr val="122E5E"/>
                    </a:gs>
                  </a:gsLst>
                  <a:lin ang="0" scaled="0"/>
                </a:gra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fr-FR" dirty="0"/>
              <a:t>CUSTOMER BUSINESS SOLUTIONS</a:t>
            </a:r>
          </a:p>
        </p:txBody>
      </p:sp>
      <p:pic>
        <p:nvPicPr>
          <p:cNvPr id="1026" name="Picture 2" descr="Love Logo png download - 2000*365 - Free Transparent Shiseido png Download.  - CleanPNG / KissPNG">
            <a:extLst>
              <a:ext uri="{FF2B5EF4-FFF2-40B4-BE49-F238E27FC236}">
                <a16:creationId xmlns:a16="http://schemas.microsoft.com/office/drawing/2014/main" id="{73E58BED-24D3-9F86-36E5-542FC911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181" r="96819">
                        <a14:foregroundMark x1="12724" y1="53000" x2="12724" y2="53000"/>
                        <a14:foregroundMark x1="3181" y1="79000" x2="3181" y2="79000"/>
                        <a14:foregroundMark x1="37773" y1="34000" x2="37773" y2="34000"/>
                        <a14:foregroundMark x1="47515" y1="45000" x2="47515" y2="45000"/>
                        <a14:foregroundMark x1="56064" y1="37000" x2="56064" y2="37000"/>
                        <a14:foregroundMark x1="66203" y1="37000" x2="66203" y2="37000"/>
                        <a14:foregroundMark x1="72763" y1="36000" x2="72763" y2="36000"/>
                        <a14:foregroundMark x1="85885" y1="50000" x2="85885" y2="50000"/>
                        <a14:foregroundMark x1="96819" y1="45000" x2="96819" y2="4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0" y="3738328"/>
            <a:ext cx="1617740" cy="32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tchinson SA Aerospace Industry Manufacturing Company, phone accessories,  text, trademark, logo png | PNGWing">
            <a:extLst>
              <a:ext uri="{FF2B5EF4-FFF2-40B4-BE49-F238E27FC236}">
                <a16:creationId xmlns:a16="http://schemas.microsoft.com/office/drawing/2014/main" id="{E395CE2B-DF82-E56F-C15A-39AD2527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136" b="89831" l="7283" r="94130">
                        <a14:foregroundMark x1="40217" y1="22034" x2="40217" y2="22034"/>
                        <a14:foregroundMark x1="50543" y1="8136" x2="50543" y2="8136"/>
                        <a14:foregroundMark x1="7283" y1="77966" x2="7283" y2="77966"/>
                        <a14:foregroundMark x1="13152" y1="78305" x2="13152" y2="78305"/>
                        <a14:foregroundMark x1="15870" y1="70169" x2="15870" y2="70169"/>
                        <a14:foregroundMark x1="29783" y1="70169" x2="29783" y2="70169"/>
                        <a14:foregroundMark x1="33696" y1="74915" x2="33696" y2="74915"/>
                        <a14:foregroundMark x1="33696" y1="74915" x2="33696" y2="74915"/>
                        <a14:foregroundMark x1="33696" y1="74915" x2="33696" y2="74915"/>
                        <a14:foregroundMark x1="33696" y1="74915" x2="33696" y2="74915"/>
                        <a14:foregroundMark x1="52609" y1="75932" x2="52609" y2="75932"/>
                        <a14:foregroundMark x1="56196" y1="73559" x2="56196" y2="73559"/>
                        <a14:foregroundMark x1="43804" y1="76949" x2="43804" y2="76949"/>
                        <a14:foregroundMark x1="65000" y1="75593" x2="65000" y2="75593"/>
                        <a14:foregroundMark x1="73696" y1="78305" x2="73696" y2="78305"/>
                        <a14:foregroundMark x1="84239" y1="71186" x2="84239" y2="71186"/>
                        <a14:foregroundMark x1="93478" y1="70169" x2="93478" y2="70169"/>
                        <a14:foregroundMark x1="94130" y1="73559" x2="94130" y2="73559"/>
                        <a14:backgroundMark x1="10109" y1="7119" x2="10109" y2="7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7" y="4236861"/>
            <a:ext cx="1617739" cy="51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0787B0-C758-AED1-68D0-1A68F719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09" y="4989005"/>
            <a:ext cx="1617739" cy="31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uawei logo, huawei, logo, huawei logo png | PNGWing">
            <a:extLst>
              <a:ext uri="{FF2B5EF4-FFF2-40B4-BE49-F238E27FC236}">
                <a16:creationId xmlns:a16="http://schemas.microsoft.com/office/drawing/2014/main" id="{869367C6-5309-01AA-2748-494DD3DC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1111">
                        <a14:foregroundMark x1="24167" y1="30526" x2="24167" y2="30526"/>
                        <a14:foregroundMark x1="29722" y1="41579" x2="29722" y2="41579"/>
                        <a14:foregroundMark x1="32222" y1="54211" x2="32222" y2="54211"/>
                        <a14:foregroundMark x1="28611" y1="68421" x2="28611" y2="68421"/>
                        <a14:foregroundMark x1="12500" y1="41053" x2="12500" y2="41053"/>
                        <a14:foregroundMark x1="10833" y1="57368" x2="10833" y2="57368"/>
                        <a14:foregroundMark x1="13056" y1="67895" x2="13056" y2="67895"/>
                        <a14:foregroundMark x1="38889" y1="51053" x2="38889" y2="51053"/>
                        <a14:foregroundMark x1="38333" y1="55263" x2="38333" y2="55263"/>
                        <a14:foregroundMark x1="48056" y1="48421" x2="48056" y2="48421"/>
                        <a14:foregroundMark x1="58889" y1="53158" x2="58889" y2="53158"/>
                        <a14:foregroundMark x1="66944" y1="49474" x2="66944" y2="49474"/>
                        <a14:foregroundMark x1="81111" y1="52105" x2="81111" y2="52105"/>
                        <a14:foregroundMark x1="91111" y1="50526" x2="91111" y2="5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5" y="5141673"/>
            <a:ext cx="1973029" cy="104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que 14" descr="Case cochée avec un remplissage uni">
            <a:extLst>
              <a:ext uri="{FF2B5EF4-FFF2-40B4-BE49-F238E27FC236}">
                <a16:creationId xmlns:a16="http://schemas.microsoft.com/office/drawing/2014/main" id="{B274A081-B9DA-AC34-0651-F659201DF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1424" y="1927502"/>
            <a:ext cx="407386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227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EVA">
  <a:themeElements>
    <a:clrScheme name="CEV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1D49"/>
      </a:accent1>
      <a:accent2>
        <a:srgbClr val="E10000"/>
      </a:accent2>
      <a:accent3>
        <a:srgbClr val="1D4189"/>
      </a:accent3>
      <a:accent4>
        <a:srgbClr val="407EC9"/>
      </a:accent4>
      <a:accent5>
        <a:srgbClr val="6CACE3"/>
      </a:accent5>
      <a:accent6>
        <a:srgbClr val="BDD6E6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V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08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eaLnBrk="1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2400" dirty="0" smtClean="0">
            <a:solidFill>
              <a:srgbClr val="808080"/>
            </a:solidFill>
            <a:latin typeface="+mn-l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EVA">
  <a:themeElements>
    <a:clrScheme name="CEV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1D49"/>
      </a:accent1>
      <a:accent2>
        <a:srgbClr val="E10000"/>
      </a:accent2>
      <a:accent3>
        <a:srgbClr val="1D4189"/>
      </a:accent3>
      <a:accent4>
        <a:srgbClr val="407EC9"/>
      </a:accent4>
      <a:accent5>
        <a:srgbClr val="6CACE3"/>
      </a:accent5>
      <a:accent6>
        <a:srgbClr val="BDD6E6"/>
      </a:accent6>
      <a:hlink>
        <a:srgbClr val="0000FF"/>
      </a:hlink>
      <a:folHlink>
        <a:srgbClr val="FF00FF"/>
      </a:folHlink>
    </a:clrScheme>
    <a:fontScheme name="CEV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EV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08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4f32005-c7c5-4ddc-80e4-dc3363ea6086">
      <UserInfo>
        <DisplayName>VOQUER Quentin</DisplayName>
        <AccountId>69</AccountId>
        <AccountType/>
      </UserInfo>
    </SharedWithUsers>
    <TaxCatchAll xmlns="f03d09b0-d0ba-40e7-b311-fdee40c77707" xsi:nil="true"/>
    <lcf76f155ced4ddcb4097134ff3c332f xmlns="ac93ee22-3b1f-43ad-953c-9dac7605e46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C4C141C2DEA4D91C3F37DB5B6156E" ma:contentTypeVersion="19" ma:contentTypeDescription="Crée un document." ma:contentTypeScope="" ma:versionID="bedd828168dee17bc40ff9a119b38bf9">
  <xsd:schema xmlns:xsd="http://www.w3.org/2001/XMLSchema" xmlns:xs="http://www.w3.org/2001/XMLSchema" xmlns:p="http://schemas.microsoft.com/office/2006/metadata/properties" xmlns:ns2="ac93ee22-3b1f-43ad-953c-9dac7605e462" xmlns:ns3="74f32005-c7c5-4ddc-80e4-dc3363ea6086" xmlns:ns4="f03d09b0-d0ba-40e7-b311-fdee40c77707" targetNamespace="http://schemas.microsoft.com/office/2006/metadata/properties" ma:root="true" ma:fieldsID="2390287e86c5e9ea86742eaa72019005" ns2:_="" ns3:_="" ns4:_="">
    <xsd:import namespace="ac93ee22-3b1f-43ad-953c-9dac7605e462"/>
    <xsd:import namespace="74f32005-c7c5-4ddc-80e4-dc3363ea6086"/>
    <xsd:import namespace="f03d09b0-d0ba-40e7-b311-fdee40c777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93ee22-3b1f-43ad-953c-9dac7605e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ca8f9cac-600e-4589-83a6-ae50b722a8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f32005-c7c5-4ddc-80e4-dc3363ea6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3d09b0-d0ba-40e7-b311-fdee40c77707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020c370e-9f0c-41f0-803b-5dec27047fd5}" ma:internalName="TaxCatchAll" ma:showField="CatchAllData" ma:web="74f32005-c7c5-4ddc-80e4-dc3363ea60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466CE0-D978-4AF8-87E1-6DC173F981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117C3-3E81-4521-9008-CAC180C67E1C}">
  <ds:schemaRefs>
    <ds:schemaRef ds:uri="f03d09b0-d0ba-40e7-b311-fdee40c77707"/>
    <ds:schemaRef ds:uri="ac93ee22-3b1f-43ad-953c-9dac7605e462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74f32005-c7c5-4ddc-80e4-dc3363ea6086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09D93B2-9EB5-4AF4-A211-A180070CAA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93ee22-3b1f-43ad-953c-9dac7605e462"/>
    <ds:schemaRef ds:uri="74f32005-c7c5-4ddc-80e4-dc3363ea6086"/>
    <ds:schemaRef ds:uri="f03d09b0-d0ba-40e7-b311-fdee40c777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3d926b2-0373-4a76-8641-e3f5488f632d}" enabled="0" method="" siteId="{53d926b2-0373-4a76-8641-e3f5488f632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2286</Words>
  <Application>Microsoft Office PowerPoint</Application>
  <PresentationFormat>Grand écran</PresentationFormat>
  <Paragraphs>826</Paragraphs>
  <Slides>24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CEVA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Blank Template Logistics Division</dc:title>
  <cp:lastModifiedBy>MONTEREMAL Christophe</cp:lastModifiedBy>
  <cp:revision>4</cp:revision>
  <dcterms:modified xsi:type="dcterms:W3CDTF">2024-05-27T08:49:46Z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0x010100E57C4C141C2DEA4D91C3F37DB5B6156E</vt:lpwstr>
  </property>
  <property fmtid="{D5CDD505-2E9C-101B-9397-08002B2CF9AE}" pid="3" name="MediaServiceImageTags">
    <vt:lpwstr/>
  </property>
  <property fmtid="{D5CDD505-2E9C-101B-9397-08002B2CF9AE}" pid="4" name="_dlc_DocIdItemGuid">
    <vt:lpwstr>79e7b755-7e70-4dde-b373-c09cea4b6966</vt:lpwstr>
  </property>
  <property fmtid="{D5CDD505-2E9C-101B-9397-08002B2CF9AE}" pid="5" name="Order">
    <vt:r8>7900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